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1"/>
  </p:sldMasterIdLst>
  <p:notesMasterIdLst>
    <p:notesMasterId r:id="rId36"/>
  </p:notesMasterIdLst>
  <p:sldIdLst>
    <p:sldId id="256" r:id="rId2"/>
    <p:sldId id="257" r:id="rId3"/>
    <p:sldId id="259" r:id="rId4"/>
    <p:sldId id="260" r:id="rId5"/>
    <p:sldId id="261" r:id="rId6"/>
    <p:sldId id="262" r:id="rId7"/>
    <p:sldId id="294" r:id="rId8"/>
    <p:sldId id="263" r:id="rId9"/>
    <p:sldId id="298" r:id="rId10"/>
    <p:sldId id="265" r:id="rId11"/>
    <p:sldId id="266" r:id="rId12"/>
    <p:sldId id="268" r:id="rId13"/>
    <p:sldId id="270" r:id="rId14"/>
    <p:sldId id="292" r:id="rId15"/>
    <p:sldId id="293" r:id="rId16"/>
    <p:sldId id="296" r:id="rId17"/>
    <p:sldId id="272" r:id="rId18"/>
    <p:sldId id="274" r:id="rId19"/>
    <p:sldId id="300" r:id="rId20"/>
    <p:sldId id="275" r:id="rId21"/>
    <p:sldId id="277" r:id="rId22"/>
    <p:sldId id="276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302" r:id="rId32"/>
    <p:sldId id="303" r:id="rId33"/>
    <p:sldId id="291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118"/>
  </p:normalViewPr>
  <p:slideViewPr>
    <p:cSldViewPr snapToGrid="0" snapToObjects="1">
      <p:cViewPr varScale="1">
        <p:scale>
          <a:sx n="70" d="100"/>
          <a:sy n="70" d="100"/>
        </p:scale>
        <p:origin x="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hyperlink" Target="https://github.com/rynowak/benchmarks-playground" TargetMode="Externa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8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35.svg"/><Relationship Id="rId1" Type="http://schemas.openxmlformats.org/officeDocument/2006/relationships/image" Target="../media/image44.png"/><Relationship Id="rId6" Type="http://schemas.openxmlformats.org/officeDocument/2006/relationships/image" Target="../media/image39.svg"/><Relationship Id="rId11" Type="http://schemas.openxmlformats.org/officeDocument/2006/relationships/hyperlink" Target="https://github.com/rynowak/benchmarks-playground" TargetMode="External"/><Relationship Id="rId5" Type="http://schemas.openxmlformats.org/officeDocument/2006/relationships/image" Target="../media/image46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5F5034-5E74-49E5-BF08-E0B2B7E193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90CCCC9-092D-43F7-8A55-E8B875CD64CB}">
      <dgm:prSet/>
      <dgm:spPr/>
      <dgm:t>
        <a:bodyPr/>
        <a:lstStyle/>
        <a:p>
          <a:r>
            <a:rPr lang="en-US"/>
            <a:t>You must choose a deployment environment</a:t>
          </a:r>
        </a:p>
      </dgm:t>
    </dgm:pt>
    <dgm:pt modelId="{4E0CAE00-2CB5-4C7E-9587-96686043CDA2}" type="parTrans" cxnId="{D469B7C8-0400-4BB0-B534-5B5EA29DE322}">
      <dgm:prSet/>
      <dgm:spPr/>
      <dgm:t>
        <a:bodyPr/>
        <a:lstStyle/>
        <a:p>
          <a:endParaRPr lang="en-US"/>
        </a:p>
      </dgm:t>
    </dgm:pt>
    <dgm:pt modelId="{74A77BC5-75C5-4B8B-9E98-4F9B791A1CE4}" type="sibTrans" cxnId="{D469B7C8-0400-4BB0-B534-5B5EA29DE322}">
      <dgm:prSet/>
      <dgm:spPr/>
      <dgm:t>
        <a:bodyPr/>
        <a:lstStyle/>
        <a:p>
          <a:endParaRPr lang="en-US"/>
        </a:p>
      </dgm:t>
    </dgm:pt>
    <dgm:pt modelId="{3F959D0E-68AE-4E0D-914B-15A04EC8D5A1}">
      <dgm:prSet/>
      <dgm:spPr/>
      <dgm:t>
        <a:bodyPr/>
        <a:lstStyle/>
        <a:p>
          <a:r>
            <a:rPr lang="en-US"/>
            <a:t>Lots of small problems get turned up to 11</a:t>
          </a:r>
        </a:p>
      </dgm:t>
    </dgm:pt>
    <dgm:pt modelId="{1A4BF4E8-D31B-4109-BE4A-C30404CD311F}" type="parTrans" cxnId="{6A13A0DB-D121-4CF0-A001-587C7BAAE685}">
      <dgm:prSet/>
      <dgm:spPr/>
      <dgm:t>
        <a:bodyPr/>
        <a:lstStyle/>
        <a:p>
          <a:endParaRPr lang="en-US"/>
        </a:p>
      </dgm:t>
    </dgm:pt>
    <dgm:pt modelId="{913056E1-4643-4E6C-8744-07302E9E5731}" type="sibTrans" cxnId="{6A13A0DB-D121-4CF0-A001-587C7BAAE685}">
      <dgm:prSet/>
      <dgm:spPr/>
      <dgm:t>
        <a:bodyPr/>
        <a:lstStyle/>
        <a:p>
          <a:endParaRPr lang="en-US"/>
        </a:p>
      </dgm:t>
    </dgm:pt>
    <dgm:pt modelId="{B1F1EF2D-B7E3-4E1D-B9A0-2618310CFB17}">
      <dgm:prSet/>
      <dgm:spPr/>
      <dgm:t>
        <a:bodyPr/>
        <a:lstStyle/>
        <a:p>
          <a:r>
            <a:rPr lang="en-US" dirty="0"/>
            <a:t>Developer productivity is unsolved, but not unsolvable</a:t>
          </a:r>
        </a:p>
      </dgm:t>
    </dgm:pt>
    <dgm:pt modelId="{7A57FC68-29B6-432E-B74C-D562E0777D33}" type="parTrans" cxnId="{3ED3F075-5423-42C1-8BE6-0AC37811B421}">
      <dgm:prSet/>
      <dgm:spPr/>
      <dgm:t>
        <a:bodyPr/>
        <a:lstStyle/>
        <a:p>
          <a:endParaRPr lang="en-US"/>
        </a:p>
      </dgm:t>
    </dgm:pt>
    <dgm:pt modelId="{23C80FDF-88D3-42B0-B941-7ACAAF0FF1F1}" type="sibTrans" cxnId="{3ED3F075-5423-42C1-8BE6-0AC37811B421}">
      <dgm:prSet/>
      <dgm:spPr/>
      <dgm:t>
        <a:bodyPr/>
        <a:lstStyle/>
        <a:p>
          <a:endParaRPr lang="en-US"/>
        </a:p>
      </dgm:t>
    </dgm:pt>
    <dgm:pt modelId="{057E24D5-0157-4B16-9039-6D51C45B60C6}">
      <dgm:prSet/>
      <dgm:spPr/>
      <dgm:t>
        <a:bodyPr/>
        <a:lstStyle/>
        <a:p>
          <a:r>
            <a:rPr lang="en-US"/>
            <a:t>You need good diagnostics</a:t>
          </a:r>
        </a:p>
      </dgm:t>
    </dgm:pt>
    <dgm:pt modelId="{0B7338B2-B4AC-4546-8088-66B388EC3C4A}" type="parTrans" cxnId="{7BFF8555-760C-4E5A-90FF-209F6623527C}">
      <dgm:prSet/>
      <dgm:spPr/>
      <dgm:t>
        <a:bodyPr/>
        <a:lstStyle/>
        <a:p>
          <a:endParaRPr lang="en-US"/>
        </a:p>
      </dgm:t>
    </dgm:pt>
    <dgm:pt modelId="{8F8EC176-D6AF-4D67-BBA3-6D7C2E0DE22D}" type="sibTrans" cxnId="{7BFF8555-760C-4E5A-90FF-209F6623527C}">
      <dgm:prSet/>
      <dgm:spPr/>
      <dgm:t>
        <a:bodyPr/>
        <a:lstStyle/>
        <a:p>
          <a:endParaRPr lang="en-US"/>
        </a:p>
      </dgm:t>
    </dgm:pt>
    <dgm:pt modelId="{2E6A2923-2740-4856-A5D3-9BA6A15A52F0}" type="pres">
      <dgm:prSet presAssocID="{1B5F5034-5E74-49E5-BF08-E0B2B7E193E8}" presName="root" presStyleCnt="0">
        <dgm:presLayoutVars>
          <dgm:dir/>
          <dgm:resizeHandles val="exact"/>
        </dgm:presLayoutVars>
      </dgm:prSet>
      <dgm:spPr/>
    </dgm:pt>
    <dgm:pt modelId="{534B2453-EF04-4FEB-B882-6C8AF3BCEFAB}" type="pres">
      <dgm:prSet presAssocID="{090CCCC9-092D-43F7-8A55-E8B875CD64CB}" presName="compNode" presStyleCnt="0"/>
      <dgm:spPr/>
    </dgm:pt>
    <dgm:pt modelId="{FCE94AD6-2879-4029-A7F3-9FB84F8963CB}" type="pres">
      <dgm:prSet presAssocID="{090CCCC9-092D-43F7-8A55-E8B875CD64CB}" presName="bgRect" presStyleLbl="bgShp" presStyleIdx="0" presStyleCnt="4"/>
      <dgm:spPr/>
    </dgm:pt>
    <dgm:pt modelId="{F9F53E6C-B9F9-4604-A4B5-EA6899ECAAB2}" type="pres">
      <dgm:prSet presAssocID="{090CCCC9-092D-43F7-8A55-E8B875CD64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291B9636-8A8D-4191-8177-AEE07EEAEB16}" type="pres">
      <dgm:prSet presAssocID="{090CCCC9-092D-43F7-8A55-E8B875CD64CB}" presName="spaceRect" presStyleCnt="0"/>
      <dgm:spPr/>
    </dgm:pt>
    <dgm:pt modelId="{04B73421-33FD-4D4F-9C35-09F0031DDDDA}" type="pres">
      <dgm:prSet presAssocID="{090CCCC9-092D-43F7-8A55-E8B875CD64CB}" presName="parTx" presStyleLbl="revTx" presStyleIdx="0" presStyleCnt="4">
        <dgm:presLayoutVars>
          <dgm:chMax val="0"/>
          <dgm:chPref val="0"/>
        </dgm:presLayoutVars>
      </dgm:prSet>
      <dgm:spPr/>
    </dgm:pt>
    <dgm:pt modelId="{5DC90175-9D74-4EBB-B835-5BE85D39A965}" type="pres">
      <dgm:prSet presAssocID="{74A77BC5-75C5-4B8B-9E98-4F9B791A1CE4}" presName="sibTrans" presStyleCnt="0"/>
      <dgm:spPr/>
    </dgm:pt>
    <dgm:pt modelId="{4F40237A-2CE6-430E-9E5F-DC88E901D448}" type="pres">
      <dgm:prSet presAssocID="{3F959D0E-68AE-4E0D-914B-15A04EC8D5A1}" presName="compNode" presStyleCnt="0"/>
      <dgm:spPr/>
    </dgm:pt>
    <dgm:pt modelId="{63B9F042-7620-4C0E-B623-97DAE9DA75F8}" type="pres">
      <dgm:prSet presAssocID="{3F959D0E-68AE-4E0D-914B-15A04EC8D5A1}" presName="bgRect" presStyleLbl="bgShp" presStyleIdx="1" presStyleCnt="4"/>
      <dgm:spPr/>
    </dgm:pt>
    <dgm:pt modelId="{8A001F6D-8151-4E75-AFD1-0C53E37912B2}" type="pres">
      <dgm:prSet presAssocID="{3F959D0E-68AE-4E0D-914B-15A04EC8D5A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ume"/>
        </a:ext>
      </dgm:extLst>
    </dgm:pt>
    <dgm:pt modelId="{64CB5757-CD2A-4963-9283-C28B3D95BBF6}" type="pres">
      <dgm:prSet presAssocID="{3F959D0E-68AE-4E0D-914B-15A04EC8D5A1}" presName="spaceRect" presStyleCnt="0"/>
      <dgm:spPr/>
    </dgm:pt>
    <dgm:pt modelId="{4FA38731-629D-47D2-BFFC-DE3EA52B05F4}" type="pres">
      <dgm:prSet presAssocID="{3F959D0E-68AE-4E0D-914B-15A04EC8D5A1}" presName="parTx" presStyleLbl="revTx" presStyleIdx="1" presStyleCnt="4">
        <dgm:presLayoutVars>
          <dgm:chMax val="0"/>
          <dgm:chPref val="0"/>
        </dgm:presLayoutVars>
      </dgm:prSet>
      <dgm:spPr/>
    </dgm:pt>
    <dgm:pt modelId="{B3803BC9-3E21-4637-8A82-7F8C47606A14}" type="pres">
      <dgm:prSet presAssocID="{913056E1-4643-4E6C-8744-07302E9E5731}" presName="sibTrans" presStyleCnt="0"/>
      <dgm:spPr/>
    </dgm:pt>
    <dgm:pt modelId="{04446A96-103B-453F-82B1-CF6E60B8DF75}" type="pres">
      <dgm:prSet presAssocID="{B1F1EF2D-B7E3-4E1D-B9A0-2618310CFB17}" presName="compNode" presStyleCnt="0"/>
      <dgm:spPr/>
    </dgm:pt>
    <dgm:pt modelId="{ABAEC41A-D50C-4618-9F47-787F59645D31}" type="pres">
      <dgm:prSet presAssocID="{B1F1EF2D-B7E3-4E1D-B9A0-2618310CFB17}" presName="bgRect" presStyleLbl="bgShp" presStyleIdx="2" presStyleCnt="4"/>
      <dgm:spPr/>
    </dgm:pt>
    <dgm:pt modelId="{9A3372E1-0A6F-4C2E-8ABB-23037C55701B}" type="pres">
      <dgm:prSet presAssocID="{B1F1EF2D-B7E3-4E1D-B9A0-2618310CFB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5993860-CDC7-4A11-BA02-332A97D625D2}" type="pres">
      <dgm:prSet presAssocID="{B1F1EF2D-B7E3-4E1D-B9A0-2618310CFB17}" presName="spaceRect" presStyleCnt="0"/>
      <dgm:spPr/>
    </dgm:pt>
    <dgm:pt modelId="{1EB17576-FA77-4EF6-93A0-651E705E704F}" type="pres">
      <dgm:prSet presAssocID="{B1F1EF2D-B7E3-4E1D-B9A0-2618310CFB17}" presName="parTx" presStyleLbl="revTx" presStyleIdx="2" presStyleCnt="4">
        <dgm:presLayoutVars>
          <dgm:chMax val="0"/>
          <dgm:chPref val="0"/>
        </dgm:presLayoutVars>
      </dgm:prSet>
      <dgm:spPr/>
    </dgm:pt>
    <dgm:pt modelId="{5A8F6D7A-C8E9-4B6D-A6A9-2AAA6D8968D4}" type="pres">
      <dgm:prSet presAssocID="{23C80FDF-88D3-42B0-B941-7ACAAF0FF1F1}" presName="sibTrans" presStyleCnt="0"/>
      <dgm:spPr/>
    </dgm:pt>
    <dgm:pt modelId="{93FE58BF-7EC3-448E-9211-21B0EADB5905}" type="pres">
      <dgm:prSet presAssocID="{057E24D5-0157-4B16-9039-6D51C45B60C6}" presName="compNode" presStyleCnt="0"/>
      <dgm:spPr/>
    </dgm:pt>
    <dgm:pt modelId="{081AE5A9-3F39-44A0-9D56-B81DC26AE5A9}" type="pres">
      <dgm:prSet presAssocID="{057E24D5-0157-4B16-9039-6D51C45B60C6}" presName="bgRect" presStyleLbl="bgShp" presStyleIdx="3" presStyleCnt="4"/>
      <dgm:spPr/>
    </dgm:pt>
    <dgm:pt modelId="{E3177A98-173E-4240-BF7D-3846FEDB11FC}" type="pres">
      <dgm:prSet presAssocID="{057E24D5-0157-4B16-9039-6D51C45B60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D9DDAEA8-9619-4B39-8F35-1DA84570165B}" type="pres">
      <dgm:prSet presAssocID="{057E24D5-0157-4B16-9039-6D51C45B60C6}" presName="spaceRect" presStyleCnt="0"/>
      <dgm:spPr/>
    </dgm:pt>
    <dgm:pt modelId="{0D3F67F9-21DD-48FB-8644-AFCEA267CB54}" type="pres">
      <dgm:prSet presAssocID="{057E24D5-0157-4B16-9039-6D51C45B60C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8098114-3DE9-4212-AA64-B5E93D05388E}" type="presOf" srcId="{090CCCC9-092D-43F7-8A55-E8B875CD64CB}" destId="{04B73421-33FD-4D4F-9C35-09F0031DDDDA}" srcOrd="0" destOrd="0" presId="urn:microsoft.com/office/officeart/2018/2/layout/IconVerticalSolidList"/>
    <dgm:cxn modelId="{7BFF8555-760C-4E5A-90FF-209F6623527C}" srcId="{1B5F5034-5E74-49E5-BF08-E0B2B7E193E8}" destId="{057E24D5-0157-4B16-9039-6D51C45B60C6}" srcOrd="3" destOrd="0" parTransId="{0B7338B2-B4AC-4546-8088-66B388EC3C4A}" sibTransId="{8F8EC176-D6AF-4D67-BBA3-6D7C2E0DE22D}"/>
    <dgm:cxn modelId="{4F1B3663-6475-4D35-BCA1-945A58352E41}" type="presOf" srcId="{3F959D0E-68AE-4E0D-914B-15A04EC8D5A1}" destId="{4FA38731-629D-47D2-BFFC-DE3EA52B05F4}" srcOrd="0" destOrd="0" presId="urn:microsoft.com/office/officeart/2018/2/layout/IconVerticalSolidList"/>
    <dgm:cxn modelId="{3ED3F075-5423-42C1-8BE6-0AC37811B421}" srcId="{1B5F5034-5E74-49E5-BF08-E0B2B7E193E8}" destId="{B1F1EF2D-B7E3-4E1D-B9A0-2618310CFB17}" srcOrd="2" destOrd="0" parTransId="{7A57FC68-29B6-432E-B74C-D562E0777D33}" sibTransId="{23C80FDF-88D3-42B0-B941-7ACAAF0FF1F1}"/>
    <dgm:cxn modelId="{9A7F807C-A193-4245-A007-B839E05F1802}" type="presOf" srcId="{B1F1EF2D-B7E3-4E1D-B9A0-2618310CFB17}" destId="{1EB17576-FA77-4EF6-93A0-651E705E704F}" srcOrd="0" destOrd="0" presId="urn:microsoft.com/office/officeart/2018/2/layout/IconVerticalSolidList"/>
    <dgm:cxn modelId="{A74D4987-0C37-45B4-A101-B64568E0F7FF}" type="presOf" srcId="{1B5F5034-5E74-49E5-BF08-E0B2B7E193E8}" destId="{2E6A2923-2740-4856-A5D3-9BA6A15A52F0}" srcOrd="0" destOrd="0" presId="urn:microsoft.com/office/officeart/2018/2/layout/IconVerticalSolidList"/>
    <dgm:cxn modelId="{A86F8E98-3BE4-4042-A804-AD5CE45B5DB8}" type="presOf" srcId="{057E24D5-0157-4B16-9039-6D51C45B60C6}" destId="{0D3F67F9-21DD-48FB-8644-AFCEA267CB54}" srcOrd="0" destOrd="0" presId="urn:microsoft.com/office/officeart/2018/2/layout/IconVerticalSolidList"/>
    <dgm:cxn modelId="{D469B7C8-0400-4BB0-B534-5B5EA29DE322}" srcId="{1B5F5034-5E74-49E5-BF08-E0B2B7E193E8}" destId="{090CCCC9-092D-43F7-8A55-E8B875CD64CB}" srcOrd="0" destOrd="0" parTransId="{4E0CAE00-2CB5-4C7E-9587-96686043CDA2}" sibTransId="{74A77BC5-75C5-4B8B-9E98-4F9B791A1CE4}"/>
    <dgm:cxn modelId="{6A13A0DB-D121-4CF0-A001-587C7BAAE685}" srcId="{1B5F5034-5E74-49E5-BF08-E0B2B7E193E8}" destId="{3F959D0E-68AE-4E0D-914B-15A04EC8D5A1}" srcOrd="1" destOrd="0" parTransId="{1A4BF4E8-D31B-4109-BE4A-C30404CD311F}" sibTransId="{913056E1-4643-4E6C-8744-07302E9E5731}"/>
    <dgm:cxn modelId="{6BA31DA4-577E-455D-95D9-4F989B207C76}" type="presParOf" srcId="{2E6A2923-2740-4856-A5D3-9BA6A15A52F0}" destId="{534B2453-EF04-4FEB-B882-6C8AF3BCEFAB}" srcOrd="0" destOrd="0" presId="urn:microsoft.com/office/officeart/2018/2/layout/IconVerticalSolidList"/>
    <dgm:cxn modelId="{BB8C5155-61A2-44E1-8880-3842E1B59585}" type="presParOf" srcId="{534B2453-EF04-4FEB-B882-6C8AF3BCEFAB}" destId="{FCE94AD6-2879-4029-A7F3-9FB84F8963CB}" srcOrd="0" destOrd="0" presId="urn:microsoft.com/office/officeart/2018/2/layout/IconVerticalSolidList"/>
    <dgm:cxn modelId="{AA5C3588-3435-41BD-A445-07461CC75DA6}" type="presParOf" srcId="{534B2453-EF04-4FEB-B882-6C8AF3BCEFAB}" destId="{F9F53E6C-B9F9-4604-A4B5-EA6899ECAAB2}" srcOrd="1" destOrd="0" presId="urn:microsoft.com/office/officeart/2018/2/layout/IconVerticalSolidList"/>
    <dgm:cxn modelId="{0326DE69-93DE-4DE8-A65C-9CB75A422336}" type="presParOf" srcId="{534B2453-EF04-4FEB-B882-6C8AF3BCEFAB}" destId="{291B9636-8A8D-4191-8177-AEE07EEAEB16}" srcOrd="2" destOrd="0" presId="urn:microsoft.com/office/officeart/2018/2/layout/IconVerticalSolidList"/>
    <dgm:cxn modelId="{68C94072-FA12-41D9-A7EB-0575560CEE41}" type="presParOf" srcId="{534B2453-EF04-4FEB-B882-6C8AF3BCEFAB}" destId="{04B73421-33FD-4D4F-9C35-09F0031DDDDA}" srcOrd="3" destOrd="0" presId="urn:microsoft.com/office/officeart/2018/2/layout/IconVerticalSolidList"/>
    <dgm:cxn modelId="{15D21681-FC8E-406D-B7B8-059E7A6639A3}" type="presParOf" srcId="{2E6A2923-2740-4856-A5D3-9BA6A15A52F0}" destId="{5DC90175-9D74-4EBB-B835-5BE85D39A965}" srcOrd="1" destOrd="0" presId="urn:microsoft.com/office/officeart/2018/2/layout/IconVerticalSolidList"/>
    <dgm:cxn modelId="{6F926134-D54E-4BC5-8F0F-752787F3ABE0}" type="presParOf" srcId="{2E6A2923-2740-4856-A5D3-9BA6A15A52F0}" destId="{4F40237A-2CE6-430E-9E5F-DC88E901D448}" srcOrd="2" destOrd="0" presId="urn:microsoft.com/office/officeart/2018/2/layout/IconVerticalSolidList"/>
    <dgm:cxn modelId="{4C19B9D6-9CAE-4B5F-A644-458DD87F14C3}" type="presParOf" srcId="{4F40237A-2CE6-430E-9E5F-DC88E901D448}" destId="{63B9F042-7620-4C0E-B623-97DAE9DA75F8}" srcOrd="0" destOrd="0" presId="urn:microsoft.com/office/officeart/2018/2/layout/IconVerticalSolidList"/>
    <dgm:cxn modelId="{B0F5F44C-7FE9-407D-A0DC-E319CD5B6749}" type="presParOf" srcId="{4F40237A-2CE6-430E-9E5F-DC88E901D448}" destId="{8A001F6D-8151-4E75-AFD1-0C53E37912B2}" srcOrd="1" destOrd="0" presId="urn:microsoft.com/office/officeart/2018/2/layout/IconVerticalSolidList"/>
    <dgm:cxn modelId="{100C2500-2DF3-40AA-965E-8D04950D282D}" type="presParOf" srcId="{4F40237A-2CE6-430E-9E5F-DC88E901D448}" destId="{64CB5757-CD2A-4963-9283-C28B3D95BBF6}" srcOrd="2" destOrd="0" presId="urn:microsoft.com/office/officeart/2018/2/layout/IconVerticalSolidList"/>
    <dgm:cxn modelId="{DEA8EEB6-69C2-4656-B6E4-C98B465F9E2F}" type="presParOf" srcId="{4F40237A-2CE6-430E-9E5F-DC88E901D448}" destId="{4FA38731-629D-47D2-BFFC-DE3EA52B05F4}" srcOrd="3" destOrd="0" presId="urn:microsoft.com/office/officeart/2018/2/layout/IconVerticalSolidList"/>
    <dgm:cxn modelId="{291FCB95-D6DE-4B26-83D9-FDBA7BAE5EA2}" type="presParOf" srcId="{2E6A2923-2740-4856-A5D3-9BA6A15A52F0}" destId="{B3803BC9-3E21-4637-8A82-7F8C47606A14}" srcOrd="3" destOrd="0" presId="urn:microsoft.com/office/officeart/2018/2/layout/IconVerticalSolidList"/>
    <dgm:cxn modelId="{AB4D2467-8F1E-4C93-8814-D37F6029A529}" type="presParOf" srcId="{2E6A2923-2740-4856-A5D3-9BA6A15A52F0}" destId="{04446A96-103B-453F-82B1-CF6E60B8DF75}" srcOrd="4" destOrd="0" presId="urn:microsoft.com/office/officeart/2018/2/layout/IconVerticalSolidList"/>
    <dgm:cxn modelId="{85CAF45D-46B9-49F6-8A67-8D9069619126}" type="presParOf" srcId="{04446A96-103B-453F-82B1-CF6E60B8DF75}" destId="{ABAEC41A-D50C-4618-9F47-787F59645D31}" srcOrd="0" destOrd="0" presId="urn:microsoft.com/office/officeart/2018/2/layout/IconVerticalSolidList"/>
    <dgm:cxn modelId="{DB852165-953A-436C-BAD6-D3B011341935}" type="presParOf" srcId="{04446A96-103B-453F-82B1-CF6E60B8DF75}" destId="{9A3372E1-0A6F-4C2E-8ABB-23037C55701B}" srcOrd="1" destOrd="0" presId="urn:microsoft.com/office/officeart/2018/2/layout/IconVerticalSolidList"/>
    <dgm:cxn modelId="{4F04094A-BCE3-4D1A-AE70-E2BB10238319}" type="presParOf" srcId="{04446A96-103B-453F-82B1-CF6E60B8DF75}" destId="{95993860-CDC7-4A11-BA02-332A97D625D2}" srcOrd="2" destOrd="0" presId="urn:microsoft.com/office/officeart/2018/2/layout/IconVerticalSolidList"/>
    <dgm:cxn modelId="{5476E82E-AAC6-4DC0-B79C-239E448DA437}" type="presParOf" srcId="{04446A96-103B-453F-82B1-CF6E60B8DF75}" destId="{1EB17576-FA77-4EF6-93A0-651E705E704F}" srcOrd="3" destOrd="0" presId="urn:microsoft.com/office/officeart/2018/2/layout/IconVerticalSolidList"/>
    <dgm:cxn modelId="{01451B99-9D4F-4A5D-8139-1B2FED06AA5F}" type="presParOf" srcId="{2E6A2923-2740-4856-A5D3-9BA6A15A52F0}" destId="{5A8F6D7A-C8E9-4B6D-A6A9-2AAA6D8968D4}" srcOrd="5" destOrd="0" presId="urn:microsoft.com/office/officeart/2018/2/layout/IconVerticalSolidList"/>
    <dgm:cxn modelId="{93858230-CFC9-497B-9908-B6253CA63E68}" type="presParOf" srcId="{2E6A2923-2740-4856-A5D3-9BA6A15A52F0}" destId="{93FE58BF-7EC3-448E-9211-21B0EADB5905}" srcOrd="6" destOrd="0" presId="urn:microsoft.com/office/officeart/2018/2/layout/IconVerticalSolidList"/>
    <dgm:cxn modelId="{14BE95A6-3498-41F2-9718-3E20AA3CFE15}" type="presParOf" srcId="{93FE58BF-7EC3-448E-9211-21B0EADB5905}" destId="{081AE5A9-3F39-44A0-9D56-B81DC26AE5A9}" srcOrd="0" destOrd="0" presId="urn:microsoft.com/office/officeart/2018/2/layout/IconVerticalSolidList"/>
    <dgm:cxn modelId="{E48DCFFF-E448-4931-A420-3884078FD602}" type="presParOf" srcId="{93FE58BF-7EC3-448E-9211-21B0EADB5905}" destId="{E3177A98-173E-4240-BF7D-3846FEDB11FC}" srcOrd="1" destOrd="0" presId="urn:microsoft.com/office/officeart/2018/2/layout/IconVerticalSolidList"/>
    <dgm:cxn modelId="{BC3144DF-9796-4268-94F1-E0F4C5C2546A}" type="presParOf" srcId="{93FE58BF-7EC3-448E-9211-21B0EADB5905}" destId="{D9DDAEA8-9619-4B39-8F35-1DA84570165B}" srcOrd="2" destOrd="0" presId="urn:microsoft.com/office/officeart/2018/2/layout/IconVerticalSolidList"/>
    <dgm:cxn modelId="{E07C88F3-4EE4-4478-9067-D52FAE7D5574}" type="presParOf" srcId="{93FE58BF-7EC3-448E-9211-21B0EADB5905}" destId="{0D3F67F9-21DD-48FB-8644-AFCEA267CB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DCCFA6-6D01-43BB-924B-5424DD187C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05CD0D-7F5D-4241-80CC-3032B428272A}">
      <dgm:prSet/>
      <dgm:spPr/>
      <dgm:t>
        <a:bodyPr/>
        <a:lstStyle/>
        <a:p>
          <a:r>
            <a:rPr lang="en-US"/>
            <a:t>It’s the current trend</a:t>
          </a:r>
        </a:p>
      </dgm:t>
    </dgm:pt>
    <dgm:pt modelId="{7A82CF16-9E40-461A-874C-D062C3763132}" type="parTrans" cxnId="{AE58FF61-D82E-41B7-8166-D7318051762F}">
      <dgm:prSet/>
      <dgm:spPr/>
      <dgm:t>
        <a:bodyPr/>
        <a:lstStyle/>
        <a:p>
          <a:endParaRPr lang="en-US"/>
        </a:p>
      </dgm:t>
    </dgm:pt>
    <dgm:pt modelId="{13CBDBCF-4B08-4BC5-9A78-3DA9018B923D}" type="sibTrans" cxnId="{AE58FF61-D82E-41B7-8166-D7318051762F}">
      <dgm:prSet/>
      <dgm:spPr/>
      <dgm:t>
        <a:bodyPr/>
        <a:lstStyle/>
        <a:p>
          <a:endParaRPr lang="en-US"/>
        </a:p>
      </dgm:t>
    </dgm:pt>
    <dgm:pt modelId="{7D358CAB-BADB-44CD-9AEC-F9FDB597D66A}">
      <dgm:prSet/>
      <dgm:spPr/>
      <dgm:t>
        <a:bodyPr/>
        <a:lstStyle/>
        <a:p>
          <a:r>
            <a:rPr lang="en-US"/>
            <a:t>It’s more sophisticated and powerful</a:t>
          </a:r>
        </a:p>
      </dgm:t>
    </dgm:pt>
    <dgm:pt modelId="{79DB57F0-4361-4AD0-A368-19D13607EF1A}" type="parTrans" cxnId="{A7C1EA80-331B-40EB-BF65-E8D24F895125}">
      <dgm:prSet/>
      <dgm:spPr/>
      <dgm:t>
        <a:bodyPr/>
        <a:lstStyle/>
        <a:p>
          <a:endParaRPr lang="en-US"/>
        </a:p>
      </dgm:t>
    </dgm:pt>
    <dgm:pt modelId="{1BE6FB3D-550E-4057-8700-D510C304D994}" type="sibTrans" cxnId="{A7C1EA80-331B-40EB-BF65-E8D24F895125}">
      <dgm:prSet/>
      <dgm:spPr/>
      <dgm:t>
        <a:bodyPr/>
        <a:lstStyle/>
        <a:p>
          <a:endParaRPr lang="en-US"/>
        </a:p>
      </dgm:t>
    </dgm:pt>
    <dgm:pt modelId="{A62F41D6-6CDF-4911-9F72-F24588BBC702}">
      <dgm:prSet/>
      <dgm:spPr/>
      <dgm:t>
        <a:bodyPr/>
        <a:lstStyle/>
        <a:p>
          <a:r>
            <a:rPr lang="en-US" dirty="0"/>
            <a:t>Kubernetes is a platform – more will be built on top</a:t>
          </a:r>
        </a:p>
      </dgm:t>
    </dgm:pt>
    <dgm:pt modelId="{CFD9C7E9-2AED-4025-8615-920302CF08CF}" type="parTrans" cxnId="{0C26E0F8-F14A-4CF3-9012-76C222A02BF4}">
      <dgm:prSet/>
      <dgm:spPr/>
      <dgm:t>
        <a:bodyPr/>
        <a:lstStyle/>
        <a:p>
          <a:endParaRPr lang="en-US"/>
        </a:p>
      </dgm:t>
    </dgm:pt>
    <dgm:pt modelId="{E243EBAC-E7EF-46CA-AA3C-026FEF36C527}" type="sibTrans" cxnId="{0C26E0F8-F14A-4CF3-9012-76C222A02BF4}">
      <dgm:prSet/>
      <dgm:spPr/>
      <dgm:t>
        <a:bodyPr/>
        <a:lstStyle/>
        <a:p>
          <a:endParaRPr lang="en-US"/>
        </a:p>
      </dgm:t>
    </dgm:pt>
    <dgm:pt modelId="{6968BCD5-8D6D-4866-855B-7EEF0EBF4C15}" type="pres">
      <dgm:prSet presAssocID="{BEDCCFA6-6D01-43BB-924B-5424DD187CDA}" presName="root" presStyleCnt="0">
        <dgm:presLayoutVars>
          <dgm:dir/>
          <dgm:resizeHandles val="exact"/>
        </dgm:presLayoutVars>
      </dgm:prSet>
      <dgm:spPr/>
    </dgm:pt>
    <dgm:pt modelId="{8F985C68-9A23-41B5-9EB7-B83B69589204}" type="pres">
      <dgm:prSet presAssocID="{7605CD0D-7F5D-4241-80CC-3032B428272A}" presName="compNode" presStyleCnt="0"/>
      <dgm:spPr/>
    </dgm:pt>
    <dgm:pt modelId="{87825EF6-3B93-4821-BE6F-B51C33784517}" type="pres">
      <dgm:prSet presAssocID="{7605CD0D-7F5D-4241-80CC-3032B42827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171E416F-EA95-421E-BECE-C16014013C6F}" type="pres">
      <dgm:prSet presAssocID="{7605CD0D-7F5D-4241-80CC-3032B428272A}" presName="spaceRect" presStyleCnt="0"/>
      <dgm:spPr/>
    </dgm:pt>
    <dgm:pt modelId="{3241A27B-9A32-44CD-83DD-2E84A83EE66F}" type="pres">
      <dgm:prSet presAssocID="{7605CD0D-7F5D-4241-80CC-3032B428272A}" presName="textRect" presStyleLbl="revTx" presStyleIdx="0" presStyleCnt="3">
        <dgm:presLayoutVars>
          <dgm:chMax val="1"/>
          <dgm:chPref val="1"/>
        </dgm:presLayoutVars>
      </dgm:prSet>
      <dgm:spPr/>
    </dgm:pt>
    <dgm:pt modelId="{94A7B374-920D-48AF-B678-10B8E5ECA7D6}" type="pres">
      <dgm:prSet presAssocID="{13CBDBCF-4B08-4BC5-9A78-3DA9018B923D}" presName="sibTrans" presStyleCnt="0"/>
      <dgm:spPr/>
    </dgm:pt>
    <dgm:pt modelId="{3C2093D8-68AF-4F5E-81BC-37DE8DFDC23D}" type="pres">
      <dgm:prSet presAssocID="{7D358CAB-BADB-44CD-9AEC-F9FDB597D66A}" presName="compNode" presStyleCnt="0"/>
      <dgm:spPr/>
    </dgm:pt>
    <dgm:pt modelId="{BDA540B9-E2EC-4B87-A8CD-68200BABA7B0}" type="pres">
      <dgm:prSet presAssocID="{7D358CAB-BADB-44CD-9AEC-F9FDB597D6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6E40D68D-7C2E-4F2F-873E-2DC710165406}" type="pres">
      <dgm:prSet presAssocID="{7D358CAB-BADB-44CD-9AEC-F9FDB597D66A}" presName="spaceRect" presStyleCnt="0"/>
      <dgm:spPr/>
    </dgm:pt>
    <dgm:pt modelId="{D935B2F3-B7BB-4CC7-A5E6-BC1C0F2046AC}" type="pres">
      <dgm:prSet presAssocID="{7D358CAB-BADB-44CD-9AEC-F9FDB597D66A}" presName="textRect" presStyleLbl="revTx" presStyleIdx="1" presStyleCnt="3">
        <dgm:presLayoutVars>
          <dgm:chMax val="1"/>
          <dgm:chPref val="1"/>
        </dgm:presLayoutVars>
      </dgm:prSet>
      <dgm:spPr/>
    </dgm:pt>
    <dgm:pt modelId="{6C173E23-3EA2-418A-81B1-2617B77A4C41}" type="pres">
      <dgm:prSet presAssocID="{1BE6FB3D-550E-4057-8700-D510C304D994}" presName="sibTrans" presStyleCnt="0"/>
      <dgm:spPr/>
    </dgm:pt>
    <dgm:pt modelId="{831BDCB3-0691-4419-BCFE-F745D6BB501C}" type="pres">
      <dgm:prSet presAssocID="{A62F41D6-6CDF-4911-9F72-F24588BBC702}" presName="compNode" presStyleCnt="0"/>
      <dgm:spPr/>
    </dgm:pt>
    <dgm:pt modelId="{D28A91BC-229C-4F8B-899C-528159045D59}" type="pres">
      <dgm:prSet presAssocID="{A62F41D6-6CDF-4911-9F72-F24588BBC7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A32894A3-6EE8-440E-AAEE-C70612F2162D}" type="pres">
      <dgm:prSet presAssocID="{A62F41D6-6CDF-4911-9F72-F24588BBC702}" presName="spaceRect" presStyleCnt="0"/>
      <dgm:spPr/>
    </dgm:pt>
    <dgm:pt modelId="{6555F9E3-5FF4-42CB-8A37-4E6E519A53E6}" type="pres">
      <dgm:prSet presAssocID="{A62F41D6-6CDF-4911-9F72-F24588BBC7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01EDD3E-3515-49FC-B6E4-5FC0930AAFDD}" type="presOf" srcId="{A62F41D6-6CDF-4911-9F72-F24588BBC702}" destId="{6555F9E3-5FF4-42CB-8A37-4E6E519A53E6}" srcOrd="0" destOrd="0" presId="urn:microsoft.com/office/officeart/2018/2/layout/IconLabelList"/>
    <dgm:cxn modelId="{C9DFA74A-CFD9-4AA0-A150-278EF9DDAF0A}" type="presOf" srcId="{BEDCCFA6-6D01-43BB-924B-5424DD187CDA}" destId="{6968BCD5-8D6D-4866-855B-7EEF0EBF4C15}" srcOrd="0" destOrd="0" presId="urn:microsoft.com/office/officeart/2018/2/layout/IconLabelList"/>
    <dgm:cxn modelId="{AE58FF61-D82E-41B7-8166-D7318051762F}" srcId="{BEDCCFA6-6D01-43BB-924B-5424DD187CDA}" destId="{7605CD0D-7F5D-4241-80CC-3032B428272A}" srcOrd="0" destOrd="0" parTransId="{7A82CF16-9E40-461A-874C-D062C3763132}" sibTransId="{13CBDBCF-4B08-4BC5-9A78-3DA9018B923D}"/>
    <dgm:cxn modelId="{6F03E562-1A60-4577-B90A-77B84B0374A9}" type="presOf" srcId="{7D358CAB-BADB-44CD-9AEC-F9FDB597D66A}" destId="{D935B2F3-B7BB-4CC7-A5E6-BC1C0F2046AC}" srcOrd="0" destOrd="0" presId="urn:microsoft.com/office/officeart/2018/2/layout/IconLabelList"/>
    <dgm:cxn modelId="{A7C1EA80-331B-40EB-BF65-E8D24F895125}" srcId="{BEDCCFA6-6D01-43BB-924B-5424DD187CDA}" destId="{7D358CAB-BADB-44CD-9AEC-F9FDB597D66A}" srcOrd="1" destOrd="0" parTransId="{79DB57F0-4361-4AD0-A368-19D13607EF1A}" sibTransId="{1BE6FB3D-550E-4057-8700-D510C304D994}"/>
    <dgm:cxn modelId="{6D3F42EB-3C78-4241-8108-2AD103C49DB7}" type="presOf" srcId="{7605CD0D-7F5D-4241-80CC-3032B428272A}" destId="{3241A27B-9A32-44CD-83DD-2E84A83EE66F}" srcOrd="0" destOrd="0" presId="urn:microsoft.com/office/officeart/2018/2/layout/IconLabelList"/>
    <dgm:cxn modelId="{0C26E0F8-F14A-4CF3-9012-76C222A02BF4}" srcId="{BEDCCFA6-6D01-43BB-924B-5424DD187CDA}" destId="{A62F41D6-6CDF-4911-9F72-F24588BBC702}" srcOrd="2" destOrd="0" parTransId="{CFD9C7E9-2AED-4025-8615-920302CF08CF}" sibTransId="{E243EBAC-E7EF-46CA-AA3C-026FEF36C527}"/>
    <dgm:cxn modelId="{5CC088ED-EEB1-4E92-85E5-F9E7874D6064}" type="presParOf" srcId="{6968BCD5-8D6D-4866-855B-7EEF0EBF4C15}" destId="{8F985C68-9A23-41B5-9EB7-B83B69589204}" srcOrd="0" destOrd="0" presId="urn:microsoft.com/office/officeart/2018/2/layout/IconLabelList"/>
    <dgm:cxn modelId="{1E8947AE-6343-4B30-A98E-D93102EBFECF}" type="presParOf" srcId="{8F985C68-9A23-41B5-9EB7-B83B69589204}" destId="{87825EF6-3B93-4821-BE6F-B51C33784517}" srcOrd="0" destOrd="0" presId="urn:microsoft.com/office/officeart/2018/2/layout/IconLabelList"/>
    <dgm:cxn modelId="{92E8989F-11D8-426D-A3BF-8C058D9C9FC1}" type="presParOf" srcId="{8F985C68-9A23-41B5-9EB7-B83B69589204}" destId="{171E416F-EA95-421E-BECE-C16014013C6F}" srcOrd="1" destOrd="0" presId="urn:microsoft.com/office/officeart/2018/2/layout/IconLabelList"/>
    <dgm:cxn modelId="{8BB48A22-E8BD-4C30-93B7-75E3184F0193}" type="presParOf" srcId="{8F985C68-9A23-41B5-9EB7-B83B69589204}" destId="{3241A27B-9A32-44CD-83DD-2E84A83EE66F}" srcOrd="2" destOrd="0" presId="urn:microsoft.com/office/officeart/2018/2/layout/IconLabelList"/>
    <dgm:cxn modelId="{9F7ECDF5-29A4-47F3-BEB0-896761ADD02C}" type="presParOf" srcId="{6968BCD5-8D6D-4866-855B-7EEF0EBF4C15}" destId="{94A7B374-920D-48AF-B678-10B8E5ECA7D6}" srcOrd="1" destOrd="0" presId="urn:microsoft.com/office/officeart/2018/2/layout/IconLabelList"/>
    <dgm:cxn modelId="{73A2E71D-73E7-4260-8CE1-C01D1C71D0E4}" type="presParOf" srcId="{6968BCD5-8D6D-4866-855B-7EEF0EBF4C15}" destId="{3C2093D8-68AF-4F5E-81BC-37DE8DFDC23D}" srcOrd="2" destOrd="0" presId="urn:microsoft.com/office/officeart/2018/2/layout/IconLabelList"/>
    <dgm:cxn modelId="{CE41AE1F-71D7-4DB4-93A0-833F25139571}" type="presParOf" srcId="{3C2093D8-68AF-4F5E-81BC-37DE8DFDC23D}" destId="{BDA540B9-E2EC-4B87-A8CD-68200BABA7B0}" srcOrd="0" destOrd="0" presId="urn:microsoft.com/office/officeart/2018/2/layout/IconLabelList"/>
    <dgm:cxn modelId="{BD6CB79F-5FED-4ABF-847B-BA61CAA5BFA6}" type="presParOf" srcId="{3C2093D8-68AF-4F5E-81BC-37DE8DFDC23D}" destId="{6E40D68D-7C2E-4F2F-873E-2DC710165406}" srcOrd="1" destOrd="0" presId="urn:microsoft.com/office/officeart/2018/2/layout/IconLabelList"/>
    <dgm:cxn modelId="{2AFDF72C-4DBF-4D8E-A58F-AB7D109585B3}" type="presParOf" srcId="{3C2093D8-68AF-4F5E-81BC-37DE8DFDC23D}" destId="{D935B2F3-B7BB-4CC7-A5E6-BC1C0F2046AC}" srcOrd="2" destOrd="0" presId="urn:microsoft.com/office/officeart/2018/2/layout/IconLabelList"/>
    <dgm:cxn modelId="{FDFB62F8-43AC-492E-8ABA-A5476D3F7643}" type="presParOf" srcId="{6968BCD5-8D6D-4866-855B-7EEF0EBF4C15}" destId="{6C173E23-3EA2-418A-81B1-2617B77A4C41}" srcOrd="3" destOrd="0" presId="urn:microsoft.com/office/officeart/2018/2/layout/IconLabelList"/>
    <dgm:cxn modelId="{CDA828CB-E68D-48EE-9444-A9B4D522A05E}" type="presParOf" srcId="{6968BCD5-8D6D-4866-855B-7EEF0EBF4C15}" destId="{831BDCB3-0691-4419-BCFE-F745D6BB501C}" srcOrd="4" destOrd="0" presId="urn:microsoft.com/office/officeart/2018/2/layout/IconLabelList"/>
    <dgm:cxn modelId="{5E1E0A47-A7C7-4830-8A08-B9DB1A524AF6}" type="presParOf" srcId="{831BDCB3-0691-4419-BCFE-F745D6BB501C}" destId="{D28A91BC-229C-4F8B-899C-528159045D59}" srcOrd="0" destOrd="0" presId="urn:microsoft.com/office/officeart/2018/2/layout/IconLabelList"/>
    <dgm:cxn modelId="{3EFFD2CA-E762-472E-80F7-AE4C75D8C385}" type="presParOf" srcId="{831BDCB3-0691-4419-BCFE-F745D6BB501C}" destId="{A32894A3-6EE8-440E-AAEE-C70612F2162D}" srcOrd="1" destOrd="0" presId="urn:microsoft.com/office/officeart/2018/2/layout/IconLabelList"/>
    <dgm:cxn modelId="{CEE503DE-DD1E-4BEF-97BB-F2BF1A49CC1D}" type="presParOf" srcId="{831BDCB3-0691-4419-BCFE-F745D6BB501C}" destId="{6555F9E3-5FF4-42CB-8A37-4E6E519A53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D29A33-2F39-42E2-B3BA-2E5BBC56461D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611C37A-5FB7-4A77-890D-CE4C3A152E7E}">
      <dgm:prSet/>
      <dgm:spPr/>
      <dgm:t>
        <a:bodyPr/>
        <a:lstStyle/>
        <a:p>
          <a:r>
            <a:rPr lang="en-US"/>
            <a:t>Writing the same app in a bunch of different mainstream frameworks/techs</a:t>
          </a:r>
        </a:p>
      </dgm:t>
    </dgm:pt>
    <dgm:pt modelId="{E9A1E35B-BAA7-4DA1-BAC9-03CAF5292DB8}" type="parTrans" cxnId="{6AFF78E4-F491-45C3-9126-85F6E249DCF6}">
      <dgm:prSet/>
      <dgm:spPr/>
      <dgm:t>
        <a:bodyPr/>
        <a:lstStyle/>
        <a:p>
          <a:endParaRPr lang="en-US"/>
        </a:p>
      </dgm:t>
    </dgm:pt>
    <dgm:pt modelId="{2ACAB053-09B2-4E3F-88E7-0F0DE41C8E4C}" type="sibTrans" cxnId="{6AFF78E4-F491-45C3-9126-85F6E249DCF6}">
      <dgm:prSet/>
      <dgm:spPr/>
      <dgm:t>
        <a:bodyPr/>
        <a:lstStyle/>
        <a:p>
          <a:endParaRPr lang="en-US"/>
        </a:p>
      </dgm:t>
    </dgm:pt>
    <dgm:pt modelId="{0C426ECE-2EFB-495D-8F2F-503ACA05D486}">
      <dgm:prSet/>
      <dgm:spPr/>
      <dgm:t>
        <a:bodyPr/>
        <a:lstStyle/>
        <a:p>
          <a:r>
            <a:rPr lang="en-US"/>
            <a:t>Go</a:t>
          </a:r>
        </a:p>
      </dgm:t>
    </dgm:pt>
    <dgm:pt modelId="{C4CF07C1-B63A-4D34-948E-E09EE99E1D47}" type="parTrans" cxnId="{EB873873-E6AD-4F44-BD0E-5E8969DDF57F}">
      <dgm:prSet/>
      <dgm:spPr/>
      <dgm:t>
        <a:bodyPr/>
        <a:lstStyle/>
        <a:p>
          <a:endParaRPr lang="en-US"/>
        </a:p>
      </dgm:t>
    </dgm:pt>
    <dgm:pt modelId="{5A1FEC21-4808-484A-A07C-F439C55218F2}" type="sibTrans" cxnId="{EB873873-E6AD-4F44-BD0E-5E8969DDF57F}">
      <dgm:prSet/>
      <dgm:spPr/>
      <dgm:t>
        <a:bodyPr/>
        <a:lstStyle/>
        <a:p>
          <a:endParaRPr lang="en-US"/>
        </a:p>
      </dgm:t>
    </dgm:pt>
    <dgm:pt modelId="{3B0397A1-B68F-4882-BF99-33386EB001AF}">
      <dgm:prSet/>
      <dgm:spPr/>
      <dgm:t>
        <a:bodyPr/>
        <a:lstStyle/>
        <a:p>
          <a:r>
            <a:rPr lang="en-US"/>
            <a:t>Python</a:t>
          </a:r>
        </a:p>
      </dgm:t>
    </dgm:pt>
    <dgm:pt modelId="{F9E8EC1A-0224-494E-B9C9-2F070BEF9DCE}" type="parTrans" cxnId="{208045E1-8C5A-422B-A0C2-9E2D82C2F601}">
      <dgm:prSet/>
      <dgm:spPr/>
      <dgm:t>
        <a:bodyPr/>
        <a:lstStyle/>
        <a:p>
          <a:endParaRPr lang="en-US"/>
        </a:p>
      </dgm:t>
    </dgm:pt>
    <dgm:pt modelId="{1C95406E-EEC5-4EDB-8FF4-58D1DBFEF8C5}" type="sibTrans" cxnId="{208045E1-8C5A-422B-A0C2-9E2D82C2F601}">
      <dgm:prSet/>
      <dgm:spPr/>
      <dgm:t>
        <a:bodyPr/>
        <a:lstStyle/>
        <a:p>
          <a:endParaRPr lang="en-US"/>
        </a:p>
      </dgm:t>
    </dgm:pt>
    <dgm:pt modelId="{BD7D5BAD-781F-4F40-B3D7-1F438ED2E239}">
      <dgm:prSet/>
      <dgm:spPr/>
      <dgm:t>
        <a:bodyPr/>
        <a:lstStyle/>
        <a:p>
          <a:r>
            <a:rPr lang="en-US"/>
            <a:t>Java</a:t>
          </a:r>
        </a:p>
      </dgm:t>
    </dgm:pt>
    <dgm:pt modelId="{4C618629-F3A1-4BE9-97DD-AA4534955227}" type="parTrans" cxnId="{6A88A10E-AE64-4CF1-BFF1-54088C4F13D7}">
      <dgm:prSet/>
      <dgm:spPr/>
      <dgm:t>
        <a:bodyPr/>
        <a:lstStyle/>
        <a:p>
          <a:endParaRPr lang="en-US"/>
        </a:p>
      </dgm:t>
    </dgm:pt>
    <dgm:pt modelId="{1E8B0388-A662-4AF8-9791-B9A10CA682F2}" type="sibTrans" cxnId="{6A88A10E-AE64-4CF1-BFF1-54088C4F13D7}">
      <dgm:prSet/>
      <dgm:spPr/>
      <dgm:t>
        <a:bodyPr/>
        <a:lstStyle/>
        <a:p>
          <a:endParaRPr lang="en-US"/>
        </a:p>
      </dgm:t>
    </dgm:pt>
    <dgm:pt modelId="{5CB91B06-018F-4EA2-BE2C-1D29FE203EFF}">
      <dgm:prSet/>
      <dgm:spPr/>
      <dgm:t>
        <a:bodyPr/>
        <a:lstStyle/>
        <a:p>
          <a:r>
            <a:rPr lang="en-US"/>
            <a:t>.NET</a:t>
          </a:r>
        </a:p>
      </dgm:t>
    </dgm:pt>
    <dgm:pt modelId="{5F3D5A00-B731-4F6C-BE75-D4851D2781D8}" type="parTrans" cxnId="{4597D8E2-7E9C-40D0-BA87-12E86E86B0A1}">
      <dgm:prSet/>
      <dgm:spPr/>
      <dgm:t>
        <a:bodyPr/>
        <a:lstStyle/>
        <a:p>
          <a:endParaRPr lang="en-US"/>
        </a:p>
      </dgm:t>
    </dgm:pt>
    <dgm:pt modelId="{97EC6130-51E1-45F9-A9AF-25475B389DB9}" type="sibTrans" cxnId="{4597D8E2-7E9C-40D0-BA87-12E86E86B0A1}">
      <dgm:prSet/>
      <dgm:spPr/>
      <dgm:t>
        <a:bodyPr/>
        <a:lstStyle/>
        <a:p>
          <a:endParaRPr lang="en-US"/>
        </a:p>
      </dgm:t>
    </dgm:pt>
    <dgm:pt modelId="{801DA149-148E-4C54-8818-EA9E3D37B49C}">
      <dgm:prSet/>
      <dgm:spPr/>
      <dgm:t>
        <a:bodyPr/>
        <a:lstStyle/>
        <a:p>
          <a:r>
            <a:rPr lang="en-US"/>
            <a:t>Testing fixed amounts of RPS</a:t>
          </a:r>
        </a:p>
      </dgm:t>
    </dgm:pt>
    <dgm:pt modelId="{2E76ACB7-76ED-45FD-812A-A366B07D60B7}" type="parTrans" cxnId="{218B756B-40B6-46EC-A1F1-CBE15AF0C7F7}">
      <dgm:prSet/>
      <dgm:spPr/>
      <dgm:t>
        <a:bodyPr/>
        <a:lstStyle/>
        <a:p>
          <a:endParaRPr lang="en-US"/>
        </a:p>
      </dgm:t>
    </dgm:pt>
    <dgm:pt modelId="{F97064A0-ADBC-4747-ADFB-A0F29E825B83}" type="sibTrans" cxnId="{218B756B-40B6-46EC-A1F1-CBE15AF0C7F7}">
      <dgm:prSet/>
      <dgm:spPr/>
      <dgm:t>
        <a:bodyPr/>
        <a:lstStyle/>
        <a:p>
          <a:endParaRPr lang="en-US"/>
        </a:p>
      </dgm:t>
    </dgm:pt>
    <dgm:pt modelId="{B5004A0B-0ACF-4115-B5BA-7D9D0A880BE8}">
      <dgm:prSet/>
      <dgm:spPr/>
      <dgm:t>
        <a:bodyPr/>
        <a:lstStyle/>
        <a:p>
          <a:r>
            <a:rPr lang="en-US"/>
            <a:t>Varying the size (CPU x Memory) using Docker’s settings</a:t>
          </a:r>
        </a:p>
      </dgm:t>
    </dgm:pt>
    <dgm:pt modelId="{3F58A8C8-03BA-478B-8454-B054455DA4C0}" type="parTrans" cxnId="{2AF76005-7B8B-4027-BDB1-3CEAFE0A290A}">
      <dgm:prSet/>
      <dgm:spPr/>
      <dgm:t>
        <a:bodyPr/>
        <a:lstStyle/>
        <a:p>
          <a:endParaRPr lang="en-US"/>
        </a:p>
      </dgm:t>
    </dgm:pt>
    <dgm:pt modelId="{358A371A-B9F7-4FEA-A7E1-24C43C5BA870}" type="sibTrans" cxnId="{2AF76005-7B8B-4027-BDB1-3CEAFE0A290A}">
      <dgm:prSet/>
      <dgm:spPr/>
      <dgm:t>
        <a:bodyPr/>
        <a:lstStyle/>
        <a:p>
          <a:endParaRPr lang="en-US"/>
        </a:p>
      </dgm:t>
    </dgm:pt>
    <dgm:pt modelId="{4673BB26-384A-4784-9907-A6DFD22271E5}">
      <dgm:prSet/>
      <dgm:spPr/>
      <dgm:t>
        <a:bodyPr/>
        <a:lstStyle/>
        <a:p>
          <a:r>
            <a:rPr lang="en-US"/>
            <a:t>Measuring </a:t>
          </a:r>
        </a:p>
      </dgm:t>
    </dgm:pt>
    <dgm:pt modelId="{EEFE9486-010B-4A60-80C1-078BC1C3FB10}" type="parTrans" cxnId="{EA7AC5EC-2BA0-4C5C-BC3E-FFC0857BAD39}">
      <dgm:prSet/>
      <dgm:spPr/>
      <dgm:t>
        <a:bodyPr/>
        <a:lstStyle/>
        <a:p>
          <a:endParaRPr lang="en-US"/>
        </a:p>
      </dgm:t>
    </dgm:pt>
    <dgm:pt modelId="{A384CED3-28D0-431F-9AE7-8AD4974C02DA}" type="sibTrans" cxnId="{EA7AC5EC-2BA0-4C5C-BC3E-FFC0857BAD39}">
      <dgm:prSet/>
      <dgm:spPr/>
      <dgm:t>
        <a:bodyPr/>
        <a:lstStyle/>
        <a:p>
          <a:endParaRPr lang="en-US"/>
        </a:p>
      </dgm:t>
    </dgm:pt>
    <dgm:pt modelId="{909C57BF-1043-40A1-BD8C-6A707CC0D776}">
      <dgm:prSet/>
      <dgm:spPr/>
      <dgm:t>
        <a:bodyPr/>
        <a:lstStyle/>
        <a:p>
          <a:r>
            <a:rPr lang="en-US"/>
            <a:t>Latency</a:t>
          </a:r>
        </a:p>
      </dgm:t>
    </dgm:pt>
    <dgm:pt modelId="{9F18E992-8308-4CAC-A27D-3F4D14474B65}" type="parTrans" cxnId="{E2A3053F-F4E3-4DA3-93C9-FE3CF7D6682D}">
      <dgm:prSet/>
      <dgm:spPr/>
      <dgm:t>
        <a:bodyPr/>
        <a:lstStyle/>
        <a:p>
          <a:endParaRPr lang="en-US"/>
        </a:p>
      </dgm:t>
    </dgm:pt>
    <dgm:pt modelId="{A35A2289-E880-47D4-8CDC-9B24AFDE1D1B}" type="sibTrans" cxnId="{E2A3053F-F4E3-4DA3-93C9-FE3CF7D6682D}">
      <dgm:prSet/>
      <dgm:spPr/>
      <dgm:t>
        <a:bodyPr/>
        <a:lstStyle/>
        <a:p>
          <a:endParaRPr lang="en-US"/>
        </a:p>
      </dgm:t>
    </dgm:pt>
    <dgm:pt modelId="{1AA2DBD3-1714-4E2F-A49F-6E979D9BC2B3}">
      <dgm:prSet/>
      <dgm:spPr/>
      <dgm:t>
        <a:bodyPr/>
        <a:lstStyle/>
        <a:p>
          <a:r>
            <a:rPr lang="en-US"/>
            <a:t>Working Set</a:t>
          </a:r>
        </a:p>
      </dgm:t>
    </dgm:pt>
    <dgm:pt modelId="{300F899F-C1FA-4A5E-90CF-3E395DEAF0BA}" type="parTrans" cxnId="{FDD5FE7E-5BB2-4D24-B3D9-1E5F5C8E5BDF}">
      <dgm:prSet/>
      <dgm:spPr/>
      <dgm:t>
        <a:bodyPr/>
        <a:lstStyle/>
        <a:p>
          <a:endParaRPr lang="en-US"/>
        </a:p>
      </dgm:t>
    </dgm:pt>
    <dgm:pt modelId="{5E2029BA-2970-4103-8801-3DED06BE8609}" type="sibTrans" cxnId="{FDD5FE7E-5BB2-4D24-B3D9-1E5F5C8E5BDF}">
      <dgm:prSet/>
      <dgm:spPr/>
      <dgm:t>
        <a:bodyPr/>
        <a:lstStyle/>
        <a:p>
          <a:endParaRPr lang="en-US"/>
        </a:p>
      </dgm:t>
    </dgm:pt>
    <dgm:pt modelId="{FCDB8249-154D-46C7-8142-26BD6E37ED19}">
      <dgm:prSet/>
      <dgm:spPr/>
      <dgm:t>
        <a:bodyPr/>
        <a:lstStyle/>
        <a:p>
          <a:r>
            <a:rPr lang="en-US"/>
            <a:t>CPU usage</a:t>
          </a:r>
        </a:p>
      </dgm:t>
    </dgm:pt>
    <dgm:pt modelId="{DFD06759-B716-4997-8B67-9F2E081FE5E6}" type="parTrans" cxnId="{3C090B0B-A9F6-4DCC-A03D-33E10C7D7C73}">
      <dgm:prSet/>
      <dgm:spPr/>
      <dgm:t>
        <a:bodyPr/>
        <a:lstStyle/>
        <a:p>
          <a:endParaRPr lang="en-US"/>
        </a:p>
      </dgm:t>
    </dgm:pt>
    <dgm:pt modelId="{0356F8B4-51FB-497A-8A5F-09B8129AF891}" type="sibTrans" cxnId="{3C090B0B-A9F6-4DCC-A03D-33E10C7D7C73}">
      <dgm:prSet/>
      <dgm:spPr/>
      <dgm:t>
        <a:bodyPr/>
        <a:lstStyle/>
        <a:p>
          <a:endParaRPr lang="en-US"/>
        </a:p>
      </dgm:t>
    </dgm:pt>
    <dgm:pt modelId="{74CC7545-46F0-4497-80C7-8F5BF1C3FADB}">
      <dgm:prSet/>
      <dgm:spPr/>
      <dgm:t>
        <a:bodyPr/>
        <a:lstStyle/>
        <a:p>
          <a:r>
            <a:rPr lang="en-US"/>
            <a:t>% of traffic actually served</a:t>
          </a:r>
        </a:p>
      </dgm:t>
    </dgm:pt>
    <dgm:pt modelId="{4DBED8E4-8B17-4D61-BD72-796627BE373E}" type="parTrans" cxnId="{293BCFD4-7FF4-4790-97F1-9599A1C27991}">
      <dgm:prSet/>
      <dgm:spPr/>
      <dgm:t>
        <a:bodyPr/>
        <a:lstStyle/>
        <a:p>
          <a:endParaRPr lang="en-US"/>
        </a:p>
      </dgm:t>
    </dgm:pt>
    <dgm:pt modelId="{1B8A6AE9-D6F3-4D9C-A1B8-6D8FA3A0D3E3}" type="sibTrans" cxnId="{293BCFD4-7FF4-4790-97F1-9599A1C27991}">
      <dgm:prSet/>
      <dgm:spPr/>
      <dgm:t>
        <a:bodyPr/>
        <a:lstStyle/>
        <a:p>
          <a:endParaRPr lang="en-US"/>
        </a:p>
      </dgm:t>
    </dgm:pt>
    <dgm:pt modelId="{350824CE-D3FB-E442-AEE5-5268EEFDE394}" type="pres">
      <dgm:prSet presAssocID="{ADD29A33-2F39-42E2-B3BA-2E5BBC56461D}" presName="Name0" presStyleCnt="0">
        <dgm:presLayoutVars>
          <dgm:dir/>
          <dgm:animLvl val="lvl"/>
          <dgm:resizeHandles val="exact"/>
        </dgm:presLayoutVars>
      </dgm:prSet>
      <dgm:spPr/>
    </dgm:pt>
    <dgm:pt modelId="{1742DF3E-082C-EF4F-B52C-252E6F23671F}" type="pres">
      <dgm:prSet presAssocID="{4673BB26-384A-4784-9907-A6DFD22271E5}" presName="boxAndChildren" presStyleCnt="0"/>
      <dgm:spPr/>
    </dgm:pt>
    <dgm:pt modelId="{95C645BD-0FD7-F347-B5DC-51917088B4A7}" type="pres">
      <dgm:prSet presAssocID="{4673BB26-384A-4784-9907-A6DFD22271E5}" presName="parentTextBox" presStyleLbl="node1" presStyleIdx="0" presStyleCnt="4"/>
      <dgm:spPr/>
    </dgm:pt>
    <dgm:pt modelId="{8764438E-4730-D847-9043-68044E86BDA0}" type="pres">
      <dgm:prSet presAssocID="{4673BB26-384A-4784-9907-A6DFD22271E5}" presName="entireBox" presStyleLbl="node1" presStyleIdx="0" presStyleCnt="4"/>
      <dgm:spPr/>
    </dgm:pt>
    <dgm:pt modelId="{65FE9A5A-3EC9-3445-8968-BE229019DA6D}" type="pres">
      <dgm:prSet presAssocID="{4673BB26-384A-4784-9907-A6DFD22271E5}" presName="descendantBox" presStyleCnt="0"/>
      <dgm:spPr/>
    </dgm:pt>
    <dgm:pt modelId="{ECB59561-972F-974B-AA67-D9A568E488A2}" type="pres">
      <dgm:prSet presAssocID="{909C57BF-1043-40A1-BD8C-6A707CC0D776}" presName="childTextBox" presStyleLbl="fgAccFollowNode1" presStyleIdx="0" presStyleCnt="8">
        <dgm:presLayoutVars>
          <dgm:bulletEnabled val="1"/>
        </dgm:presLayoutVars>
      </dgm:prSet>
      <dgm:spPr/>
    </dgm:pt>
    <dgm:pt modelId="{41AD1E3D-DE23-354D-A5ED-D080D9E131ED}" type="pres">
      <dgm:prSet presAssocID="{1AA2DBD3-1714-4E2F-A49F-6E979D9BC2B3}" presName="childTextBox" presStyleLbl="fgAccFollowNode1" presStyleIdx="1" presStyleCnt="8">
        <dgm:presLayoutVars>
          <dgm:bulletEnabled val="1"/>
        </dgm:presLayoutVars>
      </dgm:prSet>
      <dgm:spPr/>
    </dgm:pt>
    <dgm:pt modelId="{E047AD56-B8E3-5E4E-906D-8216FC600820}" type="pres">
      <dgm:prSet presAssocID="{FCDB8249-154D-46C7-8142-26BD6E37ED19}" presName="childTextBox" presStyleLbl="fgAccFollowNode1" presStyleIdx="2" presStyleCnt="8">
        <dgm:presLayoutVars>
          <dgm:bulletEnabled val="1"/>
        </dgm:presLayoutVars>
      </dgm:prSet>
      <dgm:spPr/>
    </dgm:pt>
    <dgm:pt modelId="{D080A5FA-7745-9242-98EC-781EE6CCF009}" type="pres">
      <dgm:prSet presAssocID="{74CC7545-46F0-4497-80C7-8F5BF1C3FADB}" presName="childTextBox" presStyleLbl="fgAccFollowNode1" presStyleIdx="3" presStyleCnt="8">
        <dgm:presLayoutVars>
          <dgm:bulletEnabled val="1"/>
        </dgm:presLayoutVars>
      </dgm:prSet>
      <dgm:spPr/>
    </dgm:pt>
    <dgm:pt modelId="{A85C3873-E6AD-0547-81DD-D9204CDF3156}" type="pres">
      <dgm:prSet presAssocID="{358A371A-B9F7-4FEA-A7E1-24C43C5BA870}" presName="sp" presStyleCnt="0"/>
      <dgm:spPr/>
    </dgm:pt>
    <dgm:pt modelId="{01EA6D79-0A99-9D48-AB6F-7B99F38AA1AC}" type="pres">
      <dgm:prSet presAssocID="{B5004A0B-0ACF-4115-B5BA-7D9D0A880BE8}" presName="arrowAndChildren" presStyleCnt="0"/>
      <dgm:spPr/>
    </dgm:pt>
    <dgm:pt modelId="{C1E59749-8C14-684F-8156-FA8960209056}" type="pres">
      <dgm:prSet presAssocID="{B5004A0B-0ACF-4115-B5BA-7D9D0A880BE8}" presName="parentTextArrow" presStyleLbl="node1" presStyleIdx="1" presStyleCnt="4"/>
      <dgm:spPr/>
    </dgm:pt>
    <dgm:pt modelId="{161B2E56-E883-9644-B4F6-7B5BCD06F42E}" type="pres">
      <dgm:prSet presAssocID="{F97064A0-ADBC-4747-ADFB-A0F29E825B83}" presName="sp" presStyleCnt="0"/>
      <dgm:spPr/>
    </dgm:pt>
    <dgm:pt modelId="{3275DC4A-7A47-044E-9764-43115A0879B6}" type="pres">
      <dgm:prSet presAssocID="{801DA149-148E-4C54-8818-EA9E3D37B49C}" presName="arrowAndChildren" presStyleCnt="0"/>
      <dgm:spPr/>
    </dgm:pt>
    <dgm:pt modelId="{CF35D807-CB52-FE4D-903F-66CE2A31ABF7}" type="pres">
      <dgm:prSet presAssocID="{801DA149-148E-4C54-8818-EA9E3D37B49C}" presName="parentTextArrow" presStyleLbl="node1" presStyleIdx="2" presStyleCnt="4"/>
      <dgm:spPr/>
    </dgm:pt>
    <dgm:pt modelId="{A04BBA41-F385-6F48-AD9E-A978EFC3E975}" type="pres">
      <dgm:prSet presAssocID="{2ACAB053-09B2-4E3F-88E7-0F0DE41C8E4C}" presName="sp" presStyleCnt="0"/>
      <dgm:spPr/>
    </dgm:pt>
    <dgm:pt modelId="{543D72CE-45E2-BF4B-A916-8951CDB13052}" type="pres">
      <dgm:prSet presAssocID="{0611C37A-5FB7-4A77-890D-CE4C3A152E7E}" presName="arrowAndChildren" presStyleCnt="0"/>
      <dgm:spPr/>
    </dgm:pt>
    <dgm:pt modelId="{EC3EB651-1698-394F-833B-574AC6D4E2B7}" type="pres">
      <dgm:prSet presAssocID="{0611C37A-5FB7-4A77-890D-CE4C3A152E7E}" presName="parentTextArrow" presStyleLbl="node1" presStyleIdx="2" presStyleCnt="4"/>
      <dgm:spPr/>
    </dgm:pt>
    <dgm:pt modelId="{5A16A6C6-16DF-B244-81D7-7DDD4312BC5F}" type="pres">
      <dgm:prSet presAssocID="{0611C37A-5FB7-4A77-890D-CE4C3A152E7E}" presName="arrow" presStyleLbl="node1" presStyleIdx="3" presStyleCnt="4"/>
      <dgm:spPr/>
    </dgm:pt>
    <dgm:pt modelId="{D3944A3D-5E9E-F14F-B40F-362C64C2A3C6}" type="pres">
      <dgm:prSet presAssocID="{0611C37A-5FB7-4A77-890D-CE4C3A152E7E}" presName="descendantArrow" presStyleCnt="0"/>
      <dgm:spPr/>
    </dgm:pt>
    <dgm:pt modelId="{F7CE3A0E-7C81-7A41-9BD0-F65CB5A113CF}" type="pres">
      <dgm:prSet presAssocID="{0C426ECE-2EFB-495D-8F2F-503ACA05D486}" presName="childTextArrow" presStyleLbl="fgAccFollowNode1" presStyleIdx="4" presStyleCnt="8">
        <dgm:presLayoutVars>
          <dgm:bulletEnabled val="1"/>
        </dgm:presLayoutVars>
      </dgm:prSet>
      <dgm:spPr/>
    </dgm:pt>
    <dgm:pt modelId="{4642431B-3DE2-1A49-B15C-8C47904CA30B}" type="pres">
      <dgm:prSet presAssocID="{3B0397A1-B68F-4882-BF99-33386EB001AF}" presName="childTextArrow" presStyleLbl="fgAccFollowNode1" presStyleIdx="5" presStyleCnt="8">
        <dgm:presLayoutVars>
          <dgm:bulletEnabled val="1"/>
        </dgm:presLayoutVars>
      </dgm:prSet>
      <dgm:spPr/>
    </dgm:pt>
    <dgm:pt modelId="{3621D17C-4E6A-1941-9D2C-8D4A463AC5A5}" type="pres">
      <dgm:prSet presAssocID="{BD7D5BAD-781F-4F40-B3D7-1F438ED2E239}" presName="childTextArrow" presStyleLbl="fgAccFollowNode1" presStyleIdx="6" presStyleCnt="8">
        <dgm:presLayoutVars>
          <dgm:bulletEnabled val="1"/>
        </dgm:presLayoutVars>
      </dgm:prSet>
      <dgm:spPr/>
    </dgm:pt>
    <dgm:pt modelId="{C77C7DE7-C4F3-C54A-9AA4-9E74715D671B}" type="pres">
      <dgm:prSet presAssocID="{5CB91B06-018F-4EA2-BE2C-1D29FE203EFF}" presName="childTextArrow" presStyleLbl="fgAccFollowNode1" presStyleIdx="7" presStyleCnt="8">
        <dgm:presLayoutVars>
          <dgm:bulletEnabled val="1"/>
        </dgm:presLayoutVars>
      </dgm:prSet>
      <dgm:spPr/>
    </dgm:pt>
  </dgm:ptLst>
  <dgm:cxnLst>
    <dgm:cxn modelId="{F4620B00-3A0F-F946-ACDA-385A5E294C37}" type="presOf" srcId="{4673BB26-384A-4784-9907-A6DFD22271E5}" destId="{95C645BD-0FD7-F347-B5DC-51917088B4A7}" srcOrd="0" destOrd="0" presId="urn:microsoft.com/office/officeart/2005/8/layout/process4"/>
    <dgm:cxn modelId="{2AF76005-7B8B-4027-BDB1-3CEAFE0A290A}" srcId="{ADD29A33-2F39-42E2-B3BA-2E5BBC56461D}" destId="{B5004A0B-0ACF-4115-B5BA-7D9D0A880BE8}" srcOrd="2" destOrd="0" parTransId="{3F58A8C8-03BA-478B-8454-B054455DA4C0}" sibTransId="{358A371A-B9F7-4FEA-A7E1-24C43C5BA870}"/>
    <dgm:cxn modelId="{3C090B0B-A9F6-4DCC-A03D-33E10C7D7C73}" srcId="{4673BB26-384A-4784-9907-A6DFD22271E5}" destId="{FCDB8249-154D-46C7-8142-26BD6E37ED19}" srcOrd="2" destOrd="0" parTransId="{DFD06759-B716-4997-8B67-9F2E081FE5E6}" sibTransId="{0356F8B4-51FB-497A-8A5F-09B8129AF891}"/>
    <dgm:cxn modelId="{6A88A10E-AE64-4CF1-BFF1-54088C4F13D7}" srcId="{0611C37A-5FB7-4A77-890D-CE4C3A152E7E}" destId="{BD7D5BAD-781F-4F40-B3D7-1F438ED2E239}" srcOrd="2" destOrd="0" parTransId="{4C618629-F3A1-4BE9-97DD-AA4534955227}" sibTransId="{1E8B0388-A662-4AF8-9791-B9A10CA682F2}"/>
    <dgm:cxn modelId="{2617C224-C713-0C42-BA0E-E47BA5ABFA49}" type="presOf" srcId="{5CB91B06-018F-4EA2-BE2C-1D29FE203EFF}" destId="{C77C7DE7-C4F3-C54A-9AA4-9E74715D671B}" srcOrd="0" destOrd="0" presId="urn:microsoft.com/office/officeart/2005/8/layout/process4"/>
    <dgm:cxn modelId="{96AF3027-0D34-9041-8880-46E5867349D3}" type="presOf" srcId="{FCDB8249-154D-46C7-8142-26BD6E37ED19}" destId="{E047AD56-B8E3-5E4E-906D-8216FC600820}" srcOrd="0" destOrd="0" presId="urn:microsoft.com/office/officeart/2005/8/layout/process4"/>
    <dgm:cxn modelId="{97C6AA2D-C1F8-9B40-BE0E-F24585B03A82}" type="presOf" srcId="{0611C37A-5FB7-4A77-890D-CE4C3A152E7E}" destId="{EC3EB651-1698-394F-833B-574AC6D4E2B7}" srcOrd="0" destOrd="0" presId="urn:microsoft.com/office/officeart/2005/8/layout/process4"/>
    <dgm:cxn modelId="{374C822F-3CB3-6A47-9C00-0F692308AD39}" type="presOf" srcId="{801DA149-148E-4C54-8818-EA9E3D37B49C}" destId="{CF35D807-CB52-FE4D-903F-66CE2A31ABF7}" srcOrd="0" destOrd="0" presId="urn:microsoft.com/office/officeart/2005/8/layout/process4"/>
    <dgm:cxn modelId="{E2A3053F-F4E3-4DA3-93C9-FE3CF7D6682D}" srcId="{4673BB26-384A-4784-9907-A6DFD22271E5}" destId="{909C57BF-1043-40A1-BD8C-6A707CC0D776}" srcOrd="0" destOrd="0" parTransId="{9F18E992-8308-4CAC-A27D-3F4D14474B65}" sibTransId="{A35A2289-E880-47D4-8CDC-9B24AFDE1D1B}"/>
    <dgm:cxn modelId="{7776625A-E8CA-A84F-843C-14FC3C799C8C}" type="presOf" srcId="{B5004A0B-0ACF-4115-B5BA-7D9D0A880BE8}" destId="{C1E59749-8C14-684F-8156-FA8960209056}" srcOrd="0" destOrd="0" presId="urn:microsoft.com/office/officeart/2005/8/layout/process4"/>
    <dgm:cxn modelId="{218B756B-40B6-46EC-A1F1-CBE15AF0C7F7}" srcId="{ADD29A33-2F39-42E2-B3BA-2E5BBC56461D}" destId="{801DA149-148E-4C54-8818-EA9E3D37B49C}" srcOrd="1" destOrd="0" parTransId="{2E76ACB7-76ED-45FD-812A-A366B07D60B7}" sibTransId="{F97064A0-ADBC-4747-ADFB-A0F29E825B83}"/>
    <dgm:cxn modelId="{EB873873-E6AD-4F44-BD0E-5E8969DDF57F}" srcId="{0611C37A-5FB7-4A77-890D-CE4C3A152E7E}" destId="{0C426ECE-2EFB-495D-8F2F-503ACA05D486}" srcOrd="0" destOrd="0" parTransId="{C4CF07C1-B63A-4D34-948E-E09EE99E1D47}" sibTransId="{5A1FEC21-4808-484A-A07C-F439C55218F2}"/>
    <dgm:cxn modelId="{FDD5FE7E-5BB2-4D24-B3D9-1E5F5C8E5BDF}" srcId="{4673BB26-384A-4784-9907-A6DFD22271E5}" destId="{1AA2DBD3-1714-4E2F-A49F-6E979D9BC2B3}" srcOrd="1" destOrd="0" parTransId="{300F899F-C1FA-4A5E-90CF-3E395DEAF0BA}" sibTransId="{5E2029BA-2970-4103-8801-3DED06BE8609}"/>
    <dgm:cxn modelId="{0B58A580-A9C2-E640-B0D9-0D140133D435}" type="presOf" srcId="{909C57BF-1043-40A1-BD8C-6A707CC0D776}" destId="{ECB59561-972F-974B-AA67-D9A568E488A2}" srcOrd="0" destOrd="0" presId="urn:microsoft.com/office/officeart/2005/8/layout/process4"/>
    <dgm:cxn modelId="{34A8A784-C10F-264B-AD72-5F06A72B295C}" type="presOf" srcId="{BD7D5BAD-781F-4F40-B3D7-1F438ED2E239}" destId="{3621D17C-4E6A-1941-9D2C-8D4A463AC5A5}" srcOrd="0" destOrd="0" presId="urn:microsoft.com/office/officeart/2005/8/layout/process4"/>
    <dgm:cxn modelId="{14809085-EF6B-F346-A31C-AF47E65B8FA5}" type="presOf" srcId="{3B0397A1-B68F-4882-BF99-33386EB001AF}" destId="{4642431B-3DE2-1A49-B15C-8C47904CA30B}" srcOrd="0" destOrd="0" presId="urn:microsoft.com/office/officeart/2005/8/layout/process4"/>
    <dgm:cxn modelId="{60D9F79B-6AE2-C149-BE88-20958BFC0BB1}" type="presOf" srcId="{74CC7545-46F0-4497-80C7-8F5BF1C3FADB}" destId="{D080A5FA-7745-9242-98EC-781EE6CCF009}" srcOrd="0" destOrd="0" presId="urn:microsoft.com/office/officeart/2005/8/layout/process4"/>
    <dgm:cxn modelId="{8A2FE6AF-5CAA-B644-B27E-9B2B2F2AF65D}" type="presOf" srcId="{0C426ECE-2EFB-495D-8F2F-503ACA05D486}" destId="{F7CE3A0E-7C81-7A41-9BD0-F65CB5A113CF}" srcOrd="0" destOrd="0" presId="urn:microsoft.com/office/officeart/2005/8/layout/process4"/>
    <dgm:cxn modelId="{44CDA0BA-ADB8-2645-89A8-B76AD942AAFE}" type="presOf" srcId="{ADD29A33-2F39-42E2-B3BA-2E5BBC56461D}" destId="{350824CE-D3FB-E442-AEE5-5268EEFDE394}" srcOrd="0" destOrd="0" presId="urn:microsoft.com/office/officeart/2005/8/layout/process4"/>
    <dgm:cxn modelId="{21229EBD-4686-6344-8325-9BF4139ADDD9}" type="presOf" srcId="{4673BB26-384A-4784-9907-A6DFD22271E5}" destId="{8764438E-4730-D847-9043-68044E86BDA0}" srcOrd="1" destOrd="0" presId="urn:microsoft.com/office/officeart/2005/8/layout/process4"/>
    <dgm:cxn modelId="{293BCFD4-7FF4-4790-97F1-9599A1C27991}" srcId="{4673BB26-384A-4784-9907-A6DFD22271E5}" destId="{74CC7545-46F0-4497-80C7-8F5BF1C3FADB}" srcOrd="3" destOrd="0" parTransId="{4DBED8E4-8B17-4D61-BD72-796627BE373E}" sibTransId="{1B8A6AE9-D6F3-4D9C-A1B8-6D8FA3A0D3E3}"/>
    <dgm:cxn modelId="{208045E1-8C5A-422B-A0C2-9E2D82C2F601}" srcId="{0611C37A-5FB7-4A77-890D-CE4C3A152E7E}" destId="{3B0397A1-B68F-4882-BF99-33386EB001AF}" srcOrd="1" destOrd="0" parTransId="{F9E8EC1A-0224-494E-B9C9-2F070BEF9DCE}" sibTransId="{1C95406E-EEC5-4EDB-8FF4-58D1DBFEF8C5}"/>
    <dgm:cxn modelId="{4597D8E2-7E9C-40D0-BA87-12E86E86B0A1}" srcId="{0611C37A-5FB7-4A77-890D-CE4C3A152E7E}" destId="{5CB91B06-018F-4EA2-BE2C-1D29FE203EFF}" srcOrd="3" destOrd="0" parTransId="{5F3D5A00-B731-4F6C-BE75-D4851D2781D8}" sibTransId="{97EC6130-51E1-45F9-A9AF-25475B389DB9}"/>
    <dgm:cxn modelId="{6AFF78E4-F491-45C3-9126-85F6E249DCF6}" srcId="{ADD29A33-2F39-42E2-B3BA-2E5BBC56461D}" destId="{0611C37A-5FB7-4A77-890D-CE4C3A152E7E}" srcOrd="0" destOrd="0" parTransId="{E9A1E35B-BAA7-4DA1-BAC9-03CAF5292DB8}" sibTransId="{2ACAB053-09B2-4E3F-88E7-0F0DE41C8E4C}"/>
    <dgm:cxn modelId="{EA7AC5EC-2BA0-4C5C-BC3E-FFC0857BAD39}" srcId="{ADD29A33-2F39-42E2-B3BA-2E5BBC56461D}" destId="{4673BB26-384A-4784-9907-A6DFD22271E5}" srcOrd="3" destOrd="0" parTransId="{EEFE9486-010B-4A60-80C1-078BC1C3FB10}" sibTransId="{A384CED3-28D0-431F-9AE7-8AD4974C02DA}"/>
    <dgm:cxn modelId="{A311A3EF-33A1-6940-BAAC-BCC48958DCC1}" type="presOf" srcId="{1AA2DBD3-1714-4E2F-A49F-6E979D9BC2B3}" destId="{41AD1E3D-DE23-354D-A5ED-D080D9E131ED}" srcOrd="0" destOrd="0" presId="urn:microsoft.com/office/officeart/2005/8/layout/process4"/>
    <dgm:cxn modelId="{B9B978F6-2A52-8F47-8832-1908E24CBDC6}" type="presOf" srcId="{0611C37A-5FB7-4A77-890D-CE4C3A152E7E}" destId="{5A16A6C6-16DF-B244-81D7-7DDD4312BC5F}" srcOrd="1" destOrd="0" presId="urn:microsoft.com/office/officeart/2005/8/layout/process4"/>
    <dgm:cxn modelId="{FC27BDAA-790A-2D4C-A664-1305369268F7}" type="presParOf" srcId="{350824CE-D3FB-E442-AEE5-5268EEFDE394}" destId="{1742DF3E-082C-EF4F-B52C-252E6F23671F}" srcOrd="0" destOrd="0" presId="urn:microsoft.com/office/officeart/2005/8/layout/process4"/>
    <dgm:cxn modelId="{A3C2CBE8-CFFA-184B-80EE-C40ED521240D}" type="presParOf" srcId="{1742DF3E-082C-EF4F-B52C-252E6F23671F}" destId="{95C645BD-0FD7-F347-B5DC-51917088B4A7}" srcOrd="0" destOrd="0" presId="urn:microsoft.com/office/officeart/2005/8/layout/process4"/>
    <dgm:cxn modelId="{5D5DF712-FE71-8D49-8868-003C80980D31}" type="presParOf" srcId="{1742DF3E-082C-EF4F-B52C-252E6F23671F}" destId="{8764438E-4730-D847-9043-68044E86BDA0}" srcOrd="1" destOrd="0" presId="urn:microsoft.com/office/officeart/2005/8/layout/process4"/>
    <dgm:cxn modelId="{0CBAA220-DA9A-5641-8FBF-4C8F77E714B5}" type="presParOf" srcId="{1742DF3E-082C-EF4F-B52C-252E6F23671F}" destId="{65FE9A5A-3EC9-3445-8968-BE229019DA6D}" srcOrd="2" destOrd="0" presId="urn:microsoft.com/office/officeart/2005/8/layout/process4"/>
    <dgm:cxn modelId="{63CC1DD3-98E4-6F40-9BD7-A47C5AB1830E}" type="presParOf" srcId="{65FE9A5A-3EC9-3445-8968-BE229019DA6D}" destId="{ECB59561-972F-974B-AA67-D9A568E488A2}" srcOrd="0" destOrd="0" presId="urn:microsoft.com/office/officeart/2005/8/layout/process4"/>
    <dgm:cxn modelId="{4032B22D-B087-DF42-844C-DA6CA322E0FC}" type="presParOf" srcId="{65FE9A5A-3EC9-3445-8968-BE229019DA6D}" destId="{41AD1E3D-DE23-354D-A5ED-D080D9E131ED}" srcOrd="1" destOrd="0" presId="urn:microsoft.com/office/officeart/2005/8/layout/process4"/>
    <dgm:cxn modelId="{BAA5A457-6A46-974E-99F8-226265DF8525}" type="presParOf" srcId="{65FE9A5A-3EC9-3445-8968-BE229019DA6D}" destId="{E047AD56-B8E3-5E4E-906D-8216FC600820}" srcOrd="2" destOrd="0" presId="urn:microsoft.com/office/officeart/2005/8/layout/process4"/>
    <dgm:cxn modelId="{422486BE-60BA-DA46-8930-F5B3D5AF7236}" type="presParOf" srcId="{65FE9A5A-3EC9-3445-8968-BE229019DA6D}" destId="{D080A5FA-7745-9242-98EC-781EE6CCF009}" srcOrd="3" destOrd="0" presId="urn:microsoft.com/office/officeart/2005/8/layout/process4"/>
    <dgm:cxn modelId="{B9BED999-F850-9B46-A0E7-696C0C813CA3}" type="presParOf" srcId="{350824CE-D3FB-E442-AEE5-5268EEFDE394}" destId="{A85C3873-E6AD-0547-81DD-D9204CDF3156}" srcOrd="1" destOrd="0" presId="urn:microsoft.com/office/officeart/2005/8/layout/process4"/>
    <dgm:cxn modelId="{C9B4569E-207D-0E42-9B38-DBD0F5C4D4E3}" type="presParOf" srcId="{350824CE-D3FB-E442-AEE5-5268EEFDE394}" destId="{01EA6D79-0A99-9D48-AB6F-7B99F38AA1AC}" srcOrd="2" destOrd="0" presId="urn:microsoft.com/office/officeart/2005/8/layout/process4"/>
    <dgm:cxn modelId="{4515B406-D41A-EC48-A290-DB0D65371A46}" type="presParOf" srcId="{01EA6D79-0A99-9D48-AB6F-7B99F38AA1AC}" destId="{C1E59749-8C14-684F-8156-FA8960209056}" srcOrd="0" destOrd="0" presId="urn:microsoft.com/office/officeart/2005/8/layout/process4"/>
    <dgm:cxn modelId="{76B39FAB-EAC0-BD49-9389-5224D13E1FE9}" type="presParOf" srcId="{350824CE-D3FB-E442-AEE5-5268EEFDE394}" destId="{161B2E56-E883-9644-B4F6-7B5BCD06F42E}" srcOrd="3" destOrd="0" presId="urn:microsoft.com/office/officeart/2005/8/layout/process4"/>
    <dgm:cxn modelId="{26ED99A9-DF4E-E64A-93A7-56B3E8BFD842}" type="presParOf" srcId="{350824CE-D3FB-E442-AEE5-5268EEFDE394}" destId="{3275DC4A-7A47-044E-9764-43115A0879B6}" srcOrd="4" destOrd="0" presId="urn:microsoft.com/office/officeart/2005/8/layout/process4"/>
    <dgm:cxn modelId="{5A92D827-7AE2-6649-8805-495A36177872}" type="presParOf" srcId="{3275DC4A-7A47-044E-9764-43115A0879B6}" destId="{CF35D807-CB52-FE4D-903F-66CE2A31ABF7}" srcOrd="0" destOrd="0" presId="urn:microsoft.com/office/officeart/2005/8/layout/process4"/>
    <dgm:cxn modelId="{111FC584-855C-5341-BB7C-F33F34F4150E}" type="presParOf" srcId="{350824CE-D3FB-E442-AEE5-5268EEFDE394}" destId="{A04BBA41-F385-6F48-AD9E-A978EFC3E975}" srcOrd="5" destOrd="0" presId="urn:microsoft.com/office/officeart/2005/8/layout/process4"/>
    <dgm:cxn modelId="{899A746D-C9C9-0F4D-80ED-94419B6B643D}" type="presParOf" srcId="{350824CE-D3FB-E442-AEE5-5268EEFDE394}" destId="{543D72CE-45E2-BF4B-A916-8951CDB13052}" srcOrd="6" destOrd="0" presId="urn:microsoft.com/office/officeart/2005/8/layout/process4"/>
    <dgm:cxn modelId="{21DE3582-5539-3C45-A686-7741325FD578}" type="presParOf" srcId="{543D72CE-45E2-BF4B-A916-8951CDB13052}" destId="{EC3EB651-1698-394F-833B-574AC6D4E2B7}" srcOrd="0" destOrd="0" presId="urn:microsoft.com/office/officeart/2005/8/layout/process4"/>
    <dgm:cxn modelId="{64222EC5-C344-154D-8216-BAD17DE1F233}" type="presParOf" srcId="{543D72CE-45E2-BF4B-A916-8951CDB13052}" destId="{5A16A6C6-16DF-B244-81D7-7DDD4312BC5F}" srcOrd="1" destOrd="0" presId="urn:microsoft.com/office/officeart/2005/8/layout/process4"/>
    <dgm:cxn modelId="{D6A9B8FF-12C3-DC46-84FA-861569E71B23}" type="presParOf" srcId="{543D72CE-45E2-BF4B-A916-8951CDB13052}" destId="{D3944A3D-5E9E-F14F-B40F-362C64C2A3C6}" srcOrd="2" destOrd="0" presId="urn:microsoft.com/office/officeart/2005/8/layout/process4"/>
    <dgm:cxn modelId="{E5D57EC8-0C37-5D4E-80EB-DBAE12AA3739}" type="presParOf" srcId="{D3944A3D-5E9E-F14F-B40F-362C64C2A3C6}" destId="{F7CE3A0E-7C81-7A41-9BD0-F65CB5A113CF}" srcOrd="0" destOrd="0" presId="urn:microsoft.com/office/officeart/2005/8/layout/process4"/>
    <dgm:cxn modelId="{FE8AFA98-495B-754C-B71A-C33C388C91B5}" type="presParOf" srcId="{D3944A3D-5E9E-F14F-B40F-362C64C2A3C6}" destId="{4642431B-3DE2-1A49-B15C-8C47904CA30B}" srcOrd="1" destOrd="0" presId="urn:microsoft.com/office/officeart/2005/8/layout/process4"/>
    <dgm:cxn modelId="{02EA833D-B337-0E40-907D-0142C82192E0}" type="presParOf" srcId="{D3944A3D-5E9E-F14F-B40F-362C64C2A3C6}" destId="{3621D17C-4E6A-1941-9D2C-8D4A463AC5A5}" srcOrd="2" destOrd="0" presId="urn:microsoft.com/office/officeart/2005/8/layout/process4"/>
    <dgm:cxn modelId="{1CB9A789-081C-004F-84BA-FBD49E443489}" type="presParOf" srcId="{D3944A3D-5E9E-F14F-B40F-362C64C2A3C6}" destId="{C77C7DE7-C4F3-C54A-9AA4-9E74715D671B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A37157-56A4-4AC8-B629-7992981093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F99E7C8-4FB4-4F85-8E98-EDF112F01CCF}">
      <dgm:prSet/>
      <dgm:spPr/>
      <dgm:t>
        <a:bodyPr/>
        <a:lstStyle/>
        <a:p>
          <a:r>
            <a:rPr lang="en-US"/>
            <a:t>Meant to simulate a typical *small* infrastructure piece</a:t>
          </a:r>
        </a:p>
      </dgm:t>
    </dgm:pt>
    <dgm:pt modelId="{0A9534F5-4036-456B-8541-F1A654B0A372}" type="parTrans" cxnId="{8F19B103-A008-44EA-84E9-D8967FA8538E}">
      <dgm:prSet/>
      <dgm:spPr/>
      <dgm:t>
        <a:bodyPr/>
        <a:lstStyle/>
        <a:p>
          <a:endParaRPr lang="en-US"/>
        </a:p>
      </dgm:t>
    </dgm:pt>
    <dgm:pt modelId="{973A9BD5-CE0F-477C-B8B1-81BF4E076B39}" type="sibTrans" cxnId="{8F19B103-A008-44EA-84E9-D8967FA8538E}">
      <dgm:prSet/>
      <dgm:spPr/>
      <dgm:t>
        <a:bodyPr/>
        <a:lstStyle/>
        <a:p>
          <a:endParaRPr lang="en-US"/>
        </a:p>
      </dgm:t>
    </dgm:pt>
    <dgm:pt modelId="{AAC894B6-FC27-40BB-B936-C28953380F13}">
      <dgm:prSet/>
      <dgm:spPr/>
      <dgm:t>
        <a:bodyPr/>
        <a:lstStyle/>
        <a:p>
          <a:r>
            <a:rPr lang="en-US"/>
            <a:t>Serving a small JSON payload</a:t>
          </a:r>
        </a:p>
      </dgm:t>
    </dgm:pt>
    <dgm:pt modelId="{3427FBF0-A466-4246-AE00-E63FC0AF3A9C}" type="parTrans" cxnId="{D59C48E5-B745-4B52-8CDB-F90C8C85BDD2}">
      <dgm:prSet/>
      <dgm:spPr/>
      <dgm:t>
        <a:bodyPr/>
        <a:lstStyle/>
        <a:p>
          <a:endParaRPr lang="en-US"/>
        </a:p>
      </dgm:t>
    </dgm:pt>
    <dgm:pt modelId="{B95F772B-B1E5-4E23-BFE4-F734AF6D8310}" type="sibTrans" cxnId="{D59C48E5-B745-4B52-8CDB-F90C8C85BDD2}">
      <dgm:prSet/>
      <dgm:spPr/>
      <dgm:t>
        <a:bodyPr/>
        <a:lstStyle/>
        <a:p>
          <a:endParaRPr lang="en-US"/>
        </a:p>
      </dgm:t>
    </dgm:pt>
    <dgm:pt modelId="{91E106CB-A4F6-45AA-A72C-46CDD8DE6F35}">
      <dgm:prSet/>
      <dgm:spPr/>
      <dgm:t>
        <a:bodyPr/>
        <a:lstStyle/>
        <a:p>
          <a:r>
            <a:rPr lang="en-US"/>
            <a:t>Calling another service to get back some JSON</a:t>
          </a:r>
        </a:p>
      </dgm:t>
    </dgm:pt>
    <dgm:pt modelId="{C746F828-D847-4035-8585-BAB8B44C1D26}" type="parTrans" cxnId="{222C5E09-1ED2-44E8-A27E-BD04FCC9B3D0}">
      <dgm:prSet/>
      <dgm:spPr/>
      <dgm:t>
        <a:bodyPr/>
        <a:lstStyle/>
        <a:p>
          <a:endParaRPr lang="en-US"/>
        </a:p>
      </dgm:t>
    </dgm:pt>
    <dgm:pt modelId="{FD25A27A-944F-402A-93D5-F1B69123E296}" type="sibTrans" cxnId="{222C5E09-1ED2-44E8-A27E-BD04FCC9B3D0}">
      <dgm:prSet/>
      <dgm:spPr/>
      <dgm:t>
        <a:bodyPr/>
        <a:lstStyle/>
        <a:p>
          <a:endParaRPr lang="en-US"/>
        </a:p>
      </dgm:t>
    </dgm:pt>
    <dgm:pt modelId="{3F5C1BB5-339D-45CE-8C13-5C6B74000AFC}">
      <dgm:prSet/>
      <dgm:spPr/>
      <dgm:t>
        <a:bodyPr/>
        <a:lstStyle/>
        <a:p>
          <a:r>
            <a:rPr lang="en-US"/>
            <a:t>Includes a fix amount of delay from the other service</a:t>
          </a:r>
        </a:p>
      </dgm:t>
    </dgm:pt>
    <dgm:pt modelId="{A91BF227-104E-48BE-BF9C-04F8A4EC800F}" type="parTrans" cxnId="{AEE54836-2620-4AA4-A93C-2005E5CBA42D}">
      <dgm:prSet/>
      <dgm:spPr/>
      <dgm:t>
        <a:bodyPr/>
        <a:lstStyle/>
        <a:p>
          <a:endParaRPr lang="en-US"/>
        </a:p>
      </dgm:t>
    </dgm:pt>
    <dgm:pt modelId="{DFB4E482-7237-4233-81AC-34F8F937607F}" type="sibTrans" cxnId="{AEE54836-2620-4AA4-A93C-2005E5CBA42D}">
      <dgm:prSet/>
      <dgm:spPr/>
      <dgm:t>
        <a:bodyPr/>
        <a:lstStyle/>
        <a:p>
          <a:endParaRPr lang="en-US"/>
        </a:p>
      </dgm:t>
    </dgm:pt>
    <dgm:pt modelId="{D33819C8-945D-4BD4-9C76-8926AF5E94A4}">
      <dgm:prSet/>
      <dgm:spPr/>
      <dgm:t>
        <a:bodyPr/>
        <a:lstStyle/>
        <a:p>
          <a:r>
            <a:rPr lang="en-US"/>
            <a:t>More Info: </a:t>
          </a:r>
          <a:r>
            <a:rPr lang="en-US">
              <a:hlinkClick xmlns:r="http://schemas.openxmlformats.org/officeDocument/2006/relationships" r:id="rId1"/>
            </a:rPr>
            <a:t>https://github.com/rynowak/benchmarks-playground</a:t>
          </a:r>
          <a:endParaRPr lang="en-US"/>
        </a:p>
      </dgm:t>
    </dgm:pt>
    <dgm:pt modelId="{074A61B2-2AA3-41DD-BBA6-91BA8D0F09DA}" type="parTrans" cxnId="{298C3C1F-DE11-455E-8AE0-B060C321265C}">
      <dgm:prSet/>
      <dgm:spPr/>
      <dgm:t>
        <a:bodyPr/>
        <a:lstStyle/>
        <a:p>
          <a:endParaRPr lang="en-US"/>
        </a:p>
      </dgm:t>
    </dgm:pt>
    <dgm:pt modelId="{261E9456-228B-4813-BB40-4CCAB06F79DE}" type="sibTrans" cxnId="{298C3C1F-DE11-455E-8AE0-B060C321265C}">
      <dgm:prSet/>
      <dgm:spPr/>
      <dgm:t>
        <a:bodyPr/>
        <a:lstStyle/>
        <a:p>
          <a:endParaRPr lang="en-US"/>
        </a:p>
      </dgm:t>
    </dgm:pt>
    <dgm:pt modelId="{8D9F207D-211E-4609-ACAA-EE587EB4CE26}" type="pres">
      <dgm:prSet presAssocID="{E2A37157-56A4-4AC8-B629-799298109315}" presName="root" presStyleCnt="0">
        <dgm:presLayoutVars>
          <dgm:dir/>
          <dgm:resizeHandles val="exact"/>
        </dgm:presLayoutVars>
      </dgm:prSet>
      <dgm:spPr/>
    </dgm:pt>
    <dgm:pt modelId="{F0E74FA4-2048-41AB-BE41-1EB09517A4D1}" type="pres">
      <dgm:prSet presAssocID="{EF99E7C8-4FB4-4F85-8E98-EDF112F01CCF}" presName="compNode" presStyleCnt="0"/>
      <dgm:spPr/>
    </dgm:pt>
    <dgm:pt modelId="{CB1418A4-064D-4C4D-9545-4BE1F4641B7B}" type="pres">
      <dgm:prSet presAssocID="{EF99E7C8-4FB4-4F85-8E98-EDF112F01CCF}" presName="bgRect" presStyleLbl="bgShp" presStyleIdx="0" presStyleCnt="5"/>
      <dgm:spPr/>
    </dgm:pt>
    <dgm:pt modelId="{B29D368A-0569-4DFA-B605-EF248DFD396E}" type="pres">
      <dgm:prSet presAssocID="{EF99E7C8-4FB4-4F85-8E98-EDF112F01CCF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4E6DFCA-98E1-419A-A27F-5C07C0B73550}" type="pres">
      <dgm:prSet presAssocID="{EF99E7C8-4FB4-4F85-8E98-EDF112F01CCF}" presName="spaceRect" presStyleCnt="0"/>
      <dgm:spPr/>
    </dgm:pt>
    <dgm:pt modelId="{83F4B401-CA43-4457-9168-0691F30F7668}" type="pres">
      <dgm:prSet presAssocID="{EF99E7C8-4FB4-4F85-8E98-EDF112F01CCF}" presName="parTx" presStyleLbl="revTx" presStyleIdx="0" presStyleCnt="5">
        <dgm:presLayoutVars>
          <dgm:chMax val="0"/>
          <dgm:chPref val="0"/>
        </dgm:presLayoutVars>
      </dgm:prSet>
      <dgm:spPr/>
    </dgm:pt>
    <dgm:pt modelId="{85232606-6077-47FC-A24C-2BCE48B07507}" type="pres">
      <dgm:prSet presAssocID="{973A9BD5-CE0F-477C-B8B1-81BF4E076B39}" presName="sibTrans" presStyleCnt="0"/>
      <dgm:spPr/>
    </dgm:pt>
    <dgm:pt modelId="{B7C4554F-5CAE-4E9C-B293-3FF6EB8E50EE}" type="pres">
      <dgm:prSet presAssocID="{AAC894B6-FC27-40BB-B936-C28953380F13}" presName="compNode" presStyleCnt="0"/>
      <dgm:spPr/>
    </dgm:pt>
    <dgm:pt modelId="{6F10BE1E-5568-473D-AAD3-BD817F93C4C4}" type="pres">
      <dgm:prSet presAssocID="{AAC894B6-FC27-40BB-B936-C28953380F13}" presName="bgRect" presStyleLbl="bgShp" presStyleIdx="1" presStyleCnt="5"/>
      <dgm:spPr/>
    </dgm:pt>
    <dgm:pt modelId="{495F55B9-0829-4843-A731-882AA4A0928F}" type="pres">
      <dgm:prSet presAssocID="{AAC894B6-FC27-40BB-B936-C28953380F13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92FFD29-AD9D-4EBA-B951-5926BCAE9C96}" type="pres">
      <dgm:prSet presAssocID="{AAC894B6-FC27-40BB-B936-C28953380F13}" presName="spaceRect" presStyleCnt="0"/>
      <dgm:spPr/>
    </dgm:pt>
    <dgm:pt modelId="{C4DC2110-B88C-40B5-89F2-5C190E15E52C}" type="pres">
      <dgm:prSet presAssocID="{AAC894B6-FC27-40BB-B936-C28953380F13}" presName="parTx" presStyleLbl="revTx" presStyleIdx="1" presStyleCnt="5">
        <dgm:presLayoutVars>
          <dgm:chMax val="0"/>
          <dgm:chPref val="0"/>
        </dgm:presLayoutVars>
      </dgm:prSet>
      <dgm:spPr/>
    </dgm:pt>
    <dgm:pt modelId="{65266A1D-7BA5-4DDA-A1E5-5C8DFBFB255E}" type="pres">
      <dgm:prSet presAssocID="{B95F772B-B1E5-4E23-BFE4-F734AF6D8310}" presName="sibTrans" presStyleCnt="0"/>
      <dgm:spPr/>
    </dgm:pt>
    <dgm:pt modelId="{29A7628E-7D94-4C24-93F7-0BC185C7B5D1}" type="pres">
      <dgm:prSet presAssocID="{91E106CB-A4F6-45AA-A72C-46CDD8DE6F35}" presName="compNode" presStyleCnt="0"/>
      <dgm:spPr/>
    </dgm:pt>
    <dgm:pt modelId="{467BC981-9456-41C9-81C0-3089A9F388B6}" type="pres">
      <dgm:prSet presAssocID="{91E106CB-A4F6-45AA-A72C-46CDD8DE6F35}" presName="bgRect" presStyleLbl="bgShp" presStyleIdx="2" presStyleCnt="5"/>
      <dgm:spPr/>
    </dgm:pt>
    <dgm:pt modelId="{77B42CFA-3EB9-472D-8D4B-624B6BEACBD2}" type="pres">
      <dgm:prSet presAssocID="{91E106CB-A4F6-45AA-A72C-46CDD8DE6F35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084EA432-583D-406E-ADAD-3264C810016B}" type="pres">
      <dgm:prSet presAssocID="{91E106CB-A4F6-45AA-A72C-46CDD8DE6F35}" presName="spaceRect" presStyleCnt="0"/>
      <dgm:spPr/>
    </dgm:pt>
    <dgm:pt modelId="{196A1478-CA45-4882-9F10-BFA4BB35F222}" type="pres">
      <dgm:prSet presAssocID="{91E106CB-A4F6-45AA-A72C-46CDD8DE6F35}" presName="parTx" presStyleLbl="revTx" presStyleIdx="2" presStyleCnt="5">
        <dgm:presLayoutVars>
          <dgm:chMax val="0"/>
          <dgm:chPref val="0"/>
        </dgm:presLayoutVars>
      </dgm:prSet>
      <dgm:spPr/>
    </dgm:pt>
    <dgm:pt modelId="{7D1D05F7-4130-4D27-8D40-EBA4D2A540DD}" type="pres">
      <dgm:prSet presAssocID="{FD25A27A-944F-402A-93D5-F1B69123E296}" presName="sibTrans" presStyleCnt="0"/>
      <dgm:spPr/>
    </dgm:pt>
    <dgm:pt modelId="{556A8CDE-7A05-43B4-A746-829F7CC023C8}" type="pres">
      <dgm:prSet presAssocID="{3F5C1BB5-339D-45CE-8C13-5C6B74000AFC}" presName="compNode" presStyleCnt="0"/>
      <dgm:spPr/>
    </dgm:pt>
    <dgm:pt modelId="{113A3E10-8656-4A80-9A0B-1DD91939E495}" type="pres">
      <dgm:prSet presAssocID="{3F5C1BB5-339D-45CE-8C13-5C6B74000AFC}" presName="bgRect" presStyleLbl="bgShp" presStyleIdx="3" presStyleCnt="5"/>
      <dgm:spPr/>
    </dgm:pt>
    <dgm:pt modelId="{F39388ED-80CD-4203-964C-83A4F1D0C845}" type="pres">
      <dgm:prSet presAssocID="{3F5C1BB5-339D-45CE-8C13-5C6B74000AFC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2B64AA4A-47EE-45F3-A992-A4867D147AA3}" type="pres">
      <dgm:prSet presAssocID="{3F5C1BB5-339D-45CE-8C13-5C6B74000AFC}" presName="spaceRect" presStyleCnt="0"/>
      <dgm:spPr/>
    </dgm:pt>
    <dgm:pt modelId="{BBA01E57-C808-45DD-BD7B-F97C4981EA75}" type="pres">
      <dgm:prSet presAssocID="{3F5C1BB5-339D-45CE-8C13-5C6B74000AFC}" presName="parTx" presStyleLbl="revTx" presStyleIdx="3" presStyleCnt="5">
        <dgm:presLayoutVars>
          <dgm:chMax val="0"/>
          <dgm:chPref val="0"/>
        </dgm:presLayoutVars>
      </dgm:prSet>
      <dgm:spPr/>
    </dgm:pt>
    <dgm:pt modelId="{959836B9-4C7C-4D20-8CC0-35D947B07E96}" type="pres">
      <dgm:prSet presAssocID="{DFB4E482-7237-4233-81AC-34F8F937607F}" presName="sibTrans" presStyleCnt="0"/>
      <dgm:spPr/>
    </dgm:pt>
    <dgm:pt modelId="{65549FF1-4851-410B-959D-E64FDDEC797E}" type="pres">
      <dgm:prSet presAssocID="{D33819C8-945D-4BD4-9C76-8926AF5E94A4}" presName="compNode" presStyleCnt="0"/>
      <dgm:spPr/>
    </dgm:pt>
    <dgm:pt modelId="{EBD6505F-4500-4429-9EE8-9089D53101A4}" type="pres">
      <dgm:prSet presAssocID="{D33819C8-945D-4BD4-9C76-8926AF5E94A4}" presName="bgRect" presStyleLbl="bgShp" presStyleIdx="4" presStyleCnt="5"/>
      <dgm:spPr/>
    </dgm:pt>
    <dgm:pt modelId="{057E9B85-8685-4FC1-9D01-DA8F99418A73}" type="pres">
      <dgm:prSet presAssocID="{D33819C8-945D-4BD4-9C76-8926AF5E94A4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B2BCA16-2354-488A-B916-53ED422335CD}" type="pres">
      <dgm:prSet presAssocID="{D33819C8-945D-4BD4-9C76-8926AF5E94A4}" presName="spaceRect" presStyleCnt="0"/>
      <dgm:spPr/>
    </dgm:pt>
    <dgm:pt modelId="{49A59F57-311E-4FC5-A330-9924A7A45E85}" type="pres">
      <dgm:prSet presAssocID="{D33819C8-945D-4BD4-9C76-8926AF5E94A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F19B103-A008-44EA-84E9-D8967FA8538E}" srcId="{E2A37157-56A4-4AC8-B629-799298109315}" destId="{EF99E7C8-4FB4-4F85-8E98-EDF112F01CCF}" srcOrd="0" destOrd="0" parTransId="{0A9534F5-4036-456B-8541-F1A654B0A372}" sibTransId="{973A9BD5-CE0F-477C-B8B1-81BF4E076B39}"/>
    <dgm:cxn modelId="{222C5E09-1ED2-44E8-A27E-BD04FCC9B3D0}" srcId="{E2A37157-56A4-4AC8-B629-799298109315}" destId="{91E106CB-A4F6-45AA-A72C-46CDD8DE6F35}" srcOrd="2" destOrd="0" parTransId="{C746F828-D847-4035-8585-BAB8B44C1D26}" sibTransId="{FD25A27A-944F-402A-93D5-F1B69123E296}"/>
    <dgm:cxn modelId="{298C3C1F-DE11-455E-8AE0-B060C321265C}" srcId="{E2A37157-56A4-4AC8-B629-799298109315}" destId="{D33819C8-945D-4BD4-9C76-8926AF5E94A4}" srcOrd="4" destOrd="0" parTransId="{074A61B2-2AA3-41DD-BBA6-91BA8D0F09DA}" sibTransId="{261E9456-228B-4813-BB40-4CCAB06F79DE}"/>
    <dgm:cxn modelId="{A5CA902D-8757-42BB-9324-77CF7C994361}" type="presOf" srcId="{AAC894B6-FC27-40BB-B936-C28953380F13}" destId="{C4DC2110-B88C-40B5-89F2-5C190E15E52C}" srcOrd="0" destOrd="0" presId="urn:microsoft.com/office/officeart/2018/2/layout/IconVerticalSolidList"/>
    <dgm:cxn modelId="{AEE54836-2620-4AA4-A93C-2005E5CBA42D}" srcId="{E2A37157-56A4-4AC8-B629-799298109315}" destId="{3F5C1BB5-339D-45CE-8C13-5C6B74000AFC}" srcOrd="3" destOrd="0" parTransId="{A91BF227-104E-48BE-BF9C-04F8A4EC800F}" sibTransId="{DFB4E482-7237-4233-81AC-34F8F937607F}"/>
    <dgm:cxn modelId="{5F966450-432C-4857-A97B-EDE476028AA1}" type="presOf" srcId="{E2A37157-56A4-4AC8-B629-799298109315}" destId="{8D9F207D-211E-4609-ACAA-EE587EB4CE26}" srcOrd="0" destOrd="0" presId="urn:microsoft.com/office/officeart/2018/2/layout/IconVerticalSolidList"/>
    <dgm:cxn modelId="{99F5815E-E704-4E4B-BE3E-071888336980}" type="presOf" srcId="{D33819C8-945D-4BD4-9C76-8926AF5E94A4}" destId="{49A59F57-311E-4FC5-A330-9924A7A45E85}" srcOrd="0" destOrd="0" presId="urn:microsoft.com/office/officeart/2018/2/layout/IconVerticalSolidList"/>
    <dgm:cxn modelId="{5828B05E-18DE-4DCF-8C95-029F027A66FD}" type="presOf" srcId="{3F5C1BB5-339D-45CE-8C13-5C6B74000AFC}" destId="{BBA01E57-C808-45DD-BD7B-F97C4981EA75}" srcOrd="0" destOrd="0" presId="urn:microsoft.com/office/officeart/2018/2/layout/IconVerticalSolidList"/>
    <dgm:cxn modelId="{D319A9A5-32FC-4836-9E81-9D6D8C3497D6}" type="presOf" srcId="{91E106CB-A4F6-45AA-A72C-46CDD8DE6F35}" destId="{196A1478-CA45-4882-9F10-BFA4BB35F222}" srcOrd="0" destOrd="0" presId="urn:microsoft.com/office/officeart/2018/2/layout/IconVerticalSolidList"/>
    <dgm:cxn modelId="{D59C48E5-B745-4B52-8CDB-F90C8C85BDD2}" srcId="{E2A37157-56A4-4AC8-B629-799298109315}" destId="{AAC894B6-FC27-40BB-B936-C28953380F13}" srcOrd="1" destOrd="0" parTransId="{3427FBF0-A466-4246-AE00-E63FC0AF3A9C}" sibTransId="{B95F772B-B1E5-4E23-BFE4-F734AF6D8310}"/>
    <dgm:cxn modelId="{2BD936F7-DE02-4C58-9935-AC817AAAD10D}" type="presOf" srcId="{EF99E7C8-4FB4-4F85-8E98-EDF112F01CCF}" destId="{83F4B401-CA43-4457-9168-0691F30F7668}" srcOrd="0" destOrd="0" presId="urn:microsoft.com/office/officeart/2018/2/layout/IconVerticalSolidList"/>
    <dgm:cxn modelId="{8EA48B6D-C2B7-4A02-9F61-4DF2C132718F}" type="presParOf" srcId="{8D9F207D-211E-4609-ACAA-EE587EB4CE26}" destId="{F0E74FA4-2048-41AB-BE41-1EB09517A4D1}" srcOrd="0" destOrd="0" presId="urn:microsoft.com/office/officeart/2018/2/layout/IconVerticalSolidList"/>
    <dgm:cxn modelId="{13144D78-2EE7-4A2B-A702-0E0DD844983C}" type="presParOf" srcId="{F0E74FA4-2048-41AB-BE41-1EB09517A4D1}" destId="{CB1418A4-064D-4C4D-9545-4BE1F4641B7B}" srcOrd="0" destOrd="0" presId="urn:microsoft.com/office/officeart/2018/2/layout/IconVerticalSolidList"/>
    <dgm:cxn modelId="{9B8A1A9E-6810-48BD-A500-9ED07E707900}" type="presParOf" srcId="{F0E74FA4-2048-41AB-BE41-1EB09517A4D1}" destId="{B29D368A-0569-4DFA-B605-EF248DFD396E}" srcOrd="1" destOrd="0" presId="urn:microsoft.com/office/officeart/2018/2/layout/IconVerticalSolidList"/>
    <dgm:cxn modelId="{338096D9-01E0-4E11-BD74-9BCCFEA3498F}" type="presParOf" srcId="{F0E74FA4-2048-41AB-BE41-1EB09517A4D1}" destId="{54E6DFCA-98E1-419A-A27F-5C07C0B73550}" srcOrd="2" destOrd="0" presId="urn:microsoft.com/office/officeart/2018/2/layout/IconVerticalSolidList"/>
    <dgm:cxn modelId="{7C80047B-F406-4C7C-B8AB-79BC952C4FDD}" type="presParOf" srcId="{F0E74FA4-2048-41AB-BE41-1EB09517A4D1}" destId="{83F4B401-CA43-4457-9168-0691F30F7668}" srcOrd="3" destOrd="0" presId="urn:microsoft.com/office/officeart/2018/2/layout/IconVerticalSolidList"/>
    <dgm:cxn modelId="{1673FA7A-979D-45E8-ADCC-FC94676D0D0D}" type="presParOf" srcId="{8D9F207D-211E-4609-ACAA-EE587EB4CE26}" destId="{85232606-6077-47FC-A24C-2BCE48B07507}" srcOrd="1" destOrd="0" presId="urn:microsoft.com/office/officeart/2018/2/layout/IconVerticalSolidList"/>
    <dgm:cxn modelId="{CE13C246-6AF9-4813-A28A-63E01FF85E50}" type="presParOf" srcId="{8D9F207D-211E-4609-ACAA-EE587EB4CE26}" destId="{B7C4554F-5CAE-4E9C-B293-3FF6EB8E50EE}" srcOrd="2" destOrd="0" presId="urn:microsoft.com/office/officeart/2018/2/layout/IconVerticalSolidList"/>
    <dgm:cxn modelId="{1A9F3DD5-08BE-486D-8346-7C379CD453B6}" type="presParOf" srcId="{B7C4554F-5CAE-4E9C-B293-3FF6EB8E50EE}" destId="{6F10BE1E-5568-473D-AAD3-BD817F93C4C4}" srcOrd="0" destOrd="0" presId="urn:microsoft.com/office/officeart/2018/2/layout/IconVerticalSolidList"/>
    <dgm:cxn modelId="{F0E7C1BA-E46A-49C1-B7FD-6C4848260C48}" type="presParOf" srcId="{B7C4554F-5CAE-4E9C-B293-3FF6EB8E50EE}" destId="{495F55B9-0829-4843-A731-882AA4A0928F}" srcOrd="1" destOrd="0" presId="urn:microsoft.com/office/officeart/2018/2/layout/IconVerticalSolidList"/>
    <dgm:cxn modelId="{398C9EC1-50C3-4F6E-9923-5E3DBD2F9E29}" type="presParOf" srcId="{B7C4554F-5CAE-4E9C-B293-3FF6EB8E50EE}" destId="{492FFD29-AD9D-4EBA-B951-5926BCAE9C96}" srcOrd="2" destOrd="0" presId="urn:microsoft.com/office/officeart/2018/2/layout/IconVerticalSolidList"/>
    <dgm:cxn modelId="{5EC1DE98-A336-4428-A62F-131434EF552F}" type="presParOf" srcId="{B7C4554F-5CAE-4E9C-B293-3FF6EB8E50EE}" destId="{C4DC2110-B88C-40B5-89F2-5C190E15E52C}" srcOrd="3" destOrd="0" presId="urn:microsoft.com/office/officeart/2018/2/layout/IconVerticalSolidList"/>
    <dgm:cxn modelId="{7A50CAF0-D794-47B9-8FC5-6C283797FB6F}" type="presParOf" srcId="{8D9F207D-211E-4609-ACAA-EE587EB4CE26}" destId="{65266A1D-7BA5-4DDA-A1E5-5C8DFBFB255E}" srcOrd="3" destOrd="0" presId="urn:microsoft.com/office/officeart/2018/2/layout/IconVerticalSolidList"/>
    <dgm:cxn modelId="{B7DD6FA8-FD1F-4D90-8EED-A9056052C057}" type="presParOf" srcId="{8D9F207D-211E-4609-ACAA-EE587EB4CE26}" destId="{29A7628E-7D94-4C24-93F7-0BC185C7B5D1}" srcOrd="4" destOrd="0" presId="urn:microsoft.com/office/officeart/2018/2/layout/IconVerticalSolidList"/>
    <dgm:cxn modelId="{6FC78252-041D-46F4-BA8C-2A8C61F89F16}" type="presParOf" srcId="{29A7628E-7D94-4C24-93F7-0BC185C7B5D1}" destId="{467BC981-9456-41C9-81C0-3089A9F388B6}" srcOrd="0" destOrd="0" presId="urn:microsoft.com/office/officeart/2018/2/layout/IconVerticalSolidList"/>
    <dgm:cxn modelId="{6D545054-FE29-4798-B628-24F00EE3B344}" type="presParOf" srcId="{29A7628E-7D94-4C24-93F7-0BC185C7B5D1}" destId="{77B42CFA-3EB9-472D-8D4B-624B6BEACBD2}" srcOrd="1" destOrd="0" presId="urn:microsoft.com/office/officeart/2018/2/layout/IconVerticalSolidList"/>
    <dgm:cxn modelId="{0BE0FBCE-5B88-406A-85C7-EEA9EE5C2EE1}" type="presParOf" srcId="{29A7628E-7D94-4C24-93F7-0BC185C7B5D1}" destId="{084EA432-583D-406E-ADAD-3264C810016B}" srcOrd="2" destOrd="0" presId="urn:microsoft.com/office/officeart/2018/2/layout/IconVerticalSolidList"/>
    <dgm:cxn modelId="{38F5BBA3-1BC7-4E47-A208-2F880DD0FA12}" type="presParOf" srcId="{29A7628E-7D94-4C24-93F7-0BC185C7B5D1}" destId="{196A1478-CA45-4882-9F10-BFA4BB35F222}" srcOrd="3" destOrd="0" presId="urn:microsoft.com/office/officeart/2018/2/layout/IconVerticalSolidList"/>
    <dgm:cxn modelId="{4261C84B-0529-46B7-940B-5289E5BA6944}" type="presParOf" srcId="{8D9F207D-211E-4609-ACAA-EE587EB4CE26}" destId="{7D1D05F7-4130-4D27-8D40-EBA4D2A540DD}" srcOrd="5" destOrd="0" presId="urn:microsoft.com/office/officeart/2018/2/layout/IconVerticalSolidList"/>
    <dgm:cxn modelId="{A1565CAF-A9AF-4FBB-BB51-C11D1CAB59E2}" type="presParOf" srcId="{8D9F207D-211E-4609-ACAA-EE587EB4CE26}" destId="{556A8CDE-7A05-43B4-A746-829F7CC023C8}" srcOrd="6" destOrd="0" presId="urn:microsoft.com/office/officeart/2018/2/layout/IconVerticalSolidList"/>
    <dgm:cxn modelId="{01B23B8A-7071-47E7-BEC7-8FE78E1DDE04}" type="presParOf" srcId="{556A8CDE-7A05-43B4-A746-829F7CC023C8}" destId="{113A3E10-8656-4A80-9A0B-1DD91939E495}" srcOrd="0" destOrd="0" presId="urn:microsoft.com/office/officeart/2018/2/layout/IconVerticalSolidList"/>
    <dgm:cxn modelId="{D037A323-BC36-4CFF-9E42-4AFBC6F33F68}" type="presParOf" srcId="{556A8CDE-7A05-43B4-A746-829F7CC023C8}" destId="{F39388ED-80CD-4203-964C-83A4F1D0C845}" srcOrd="1" destOrd="0" presId="urn:microsoft.com/office/officeart/2018/2/layout/IconVerticalSolidList"/>
    <dgm:cxn modelId="{130478AB-42CD-4406-91CD-EB91A7D35F68}" type="presParOf" srcId="{556A8CDE-7A05-43B4-A746-829F7CC023C8}" destId="{2B64AA4A-47EE-45F3-A992-A4867D147AA3}" srcOrd="2" destOrd="0" presId="urn:microsoft.com/office/officeart/2018/2/layout/IconVerticalSolidList"/>
    <dgm:cxn modelId="{20A86874-782C-4792-9D1F-029CDC3E3009}" type="presParOf" srcId="{556A8CDE-7A05-43B4-A746-829F7CC023C8}" destId="{BBA01E57-C808-45DD-BD7B-F97C4981EA75}" srcOrd="3" destOrd="0" presId="urn:microsoft.com/office/officeart/2018/2/layout/IconVerticalSolidList"/>
    <dgm:cxn modelId="{E21B1F40-65A4-4CFF-AF76-630E7B2B0E53}" type="presParOf" srcId="{8D9F207D-211E-4609-ACAA-EE587EB4CE26}" destId="{959836B9-4C7C-4D20-8CC0-35D947B07E96}" srcOrd="7" destOrd="0" presId="urn:microsoft.com/office/officeart/2018/2/layout/IconVerticalSolidList"/>
    <dgm:cxn modelId="{E13BB232-568F-4A3F-81BE-48C3048776EB}" type="presParOf" srcId="{8D9F207D-211E-4609-ACAA-EE587EB4CE26}" destId="{65549FF1-4851-410B-959D-E64FDDEC797E}" srcOrd="8" destOrd="0" presId="urn:microsoft.com/office/officeart/2018/2/layout/IconVerticalSolidList"/>
    <dgm:cxn modelId="{45EB1AB1-97B5-4C79-95F6-CB75CAB969EB}" type="presParOf" srcId="{65549FF1-4851-410B-959D-E64FDDEC797E}" destId="{EBD6505F-4500-4429-9EE8-9089D53101A4}" srcOrd="0" destOrd="0" presId="urn:microsoft.com/office/officeart/2018/2/layout/IconVerticalSolidList"/>
    <dgm:cxn modelId="{6CEC7D6E-19E0-4172-9BF8-6E5D2EBF7475}" type="presParOf" srcId="{65549FF1-4851-410B-959D-E64FDDEC797E}" destId="{057E9B85-8685-4FC1-9D01-DA8F99418A73}" srcOrd="1" destOrd="0" presId="urn:microsoft.com/office/officeart/2018/2/layout/IconVerticalSolidList"/>
    <dgm:cxn modelId="{9CD9AE3C-13B4-462A-8C70-F418C1E8CB85}" type="presParOf" srcId="{65549FF1-4851-410B-959D-E64FDDEC797E}" destId="{7B2BCA16-2354-488A-B916-53ED422335CD}" srcOrd="2" destOrd="0" presId="urn:microsoft.com/office/officeart/2018/2/layout/IconVerticalSolidList"/>
    <dgm:cxn modelId="{FE527694-0BE5-4D8B-9FB6-B16382F2013B}" type="presParOf" srcId="{65549FF1-4851-410B-959D-E64FDDEC797E}" destId="{49A59F57-311E-4FC5-A330-9924A7A45E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94AD6-2879-4029-A7F3-9FB84F8963CB}">
      <dsp:nvSpPr>
        <dsp:cNvPr id="0" name=""/>
        <dsp:cNvSpPr/>
      </dsp:nvSpPr>
      <dsp:spPr>
        <a:xfrm>
          <a:off x="0" y="1732"/>
          <a:ext cx="10576558" cy="8783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53E6C-B9F9-4604-A4B5-EA6899ECAAB2}">
      <dsp:nvSpPr>
        <dsp:cNvPr id="0" name=""/>
        <dsp:cNvSpPr/>
      </dsp:nvSpPr>
      <dsp:spPr>
        <a:xfrm>
          <a:off x="265690" y="199354"/>
          <a:ext cx="483073" cy="4830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73421-33FD-4D4F-9C35-09F0031DDDDA}">
      <dsp:nvSpPr>
        <dsp:cNvPr id="0" name=""/>
        <dsp:cNvSpPr/>
      </dsp:nvSpPr>
      <dsp:spPr>
        <a:xfrm>
          <a:off x="1014455" y="1732"/>
          <a:ext cx="9562102" cy="87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5" tIns="92955" rIns="92955" bIns="929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You must choose a deployment environment</a:t>
          </a:r>
        </a:p>
      </dsp:txBody>
      <dsp:txXfrm>
        <a:off x="1014455" y="1732"/>
        <a:ext cx="9562102" cy="878316"/>
      </dsp:txXfrm>
    </dsp:sp>
    <dsp:sp modelId="{63B9F042-7620-4C0E-B623-97DAE9DA75F8}">
      <dsp:nvSpPr>
        <dsp:cNvPr id="0" name=""/>
        <dsp:cNvSpPr/>
      </dsp:nvSpPr>
      <dsp:spPr>
        <a:xfrm>
          <a:off x="0" y="1099628"/>
          <a:ext cx="10576558" cy="8783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1F6D-8151-4E75-AFD1-0C53E37912B2}">
      <dsp:nvSpPr>
        <dsp:cNvPr id="0" name=""/>
        <dsp:cNvSpPr/>
      </dsp:nvSpPr>
      <dsp:spPr>
        <a:xfrm>
          <a:off x="265690" y="1297249"/>
          <a:ext cx="483073" cy="4830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38731-629D-47D2-BFFC-DE3EA52B05F4}">
      <dsp:nvSpPr>
        <dsp:cNvPr id="0" name=""/>
        <dsp:cNvSpPr/>
      </dsp:nvSpPr>
      <dsp:spPr>
        <a:xfrm>
          <a:off x="1014455" y="1099628"/>
          <a:ext cx="9562102" cy="87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5" tIns="92955" rIns="92955" bIns="929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Lots of small problems get turned up to 11</a:t>
          </a:r>
        </a:p>
      </dsp:txBody>
      <dsp:txXfrm>
        <a:off x="1014455" y="1099628"/>
        <a:ext cx="9562102" cy="878316"/>
      </dsp:txXfrm>
    </dsp:sp>
    <dsp:sp modelId="{ABAEC41A-D50C-4618-9F47-787F59645D31}">
      <dsp:nvSpPr>
        <dsp:cNvPr id="0" name=""/>
        <dsp:cNvSpPr/>
      </dsp:nvSpPr>
      <dsp:spPr>
        <a:xfrm>
          <a:off x="0" y="2197523"/>
          <a:ext cx="10576558" cy="8783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372E1-0A6F-4C2E-8ABB-23037C55701B}">
      <dsp:nvSpPr>
        <dsp:cNvPr id="0" name=""/>
        <dsp:cNvSpPr/>
      </dsp:nvSpPr>
      <dsp:spPr>
        <a:xfrm>
          <a:off x="265690" y="2395144"/>
          <a:ext cx="483073" cy="4830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17576-FA77-4EF6-93A0-651E705E704F}">
      <dsp:nvSpPr>
        <dsp:cNvPr id="0" name=""/>
        <dsp:cNvSpPr/>
      </dsp:nvSpPr>
      <dsp:spPr>
        <a:xfrm>
          <a:off x="1014455" y="2197523"/>
          <a:ext cx="9562102" cy="87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5" tIns="92955" rIns="92955" bIns="929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Developer productivity is unsolved, but not unsolvable</a:t>
          </a:r>
        </a:p>
      </dsp:txBody>
      <dsp:txXfrm>
        <a:off x="1014455" y="2197523"/>
        <a:ext cx="9562102" cy="878316"/>
      </dsp:txXfrm>
    </dsp:sp>
    <dsp:sp modelId="{081AE5A9-3F39-44A0-9D56-B81DC26AE5A9}">
      <dsp:nvSpPr>
        <dsp:cNvPr id="0" name=""/>
        <dsp:cNvSpPr/>
      </dsp:nvSpPr>
      <dsp:spPr>
        <a:xfrm>
          <a:off x="0" y="3295418"/>
          <a:ext cx="10576558" cy="8783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77A98-173E-4240-BF7D-3846FEDB11FC}">
      <dsp:nvSpPr>
        <dsp:cNvPr id="0" name=""/>
        <dsp:cNvSpPr/>
      </dsp:nvSpPr>
      <dsp:spPr>
        <a:xfrm>
          <a:off x="265690" y="3493039"/>
          <a:ext cx="483073" cy="4830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F67F9-21DD-48FB-8644-AFCEA267CB54}">
      <dsp:nvSpPr>
        <dsp:cNvPr id="0" name=""/>
        <dsp:cNvSpPr/>
      </dsp:nvSpPr>
      <dsp:spPr>
        <a:xfrm>
          <a:off x="1014455" y="3295418"/>
          <a:ext cx="9562102" cy="87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5" tIns="92955" rIns="92955" bIns="929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You need good diagnostics</a:t>
          </a:r>
        </a:p>
      </dsp:txBody>
      <dsp:txXfrm>
        <a:off x="1014455" y="3295418"/>
        <a:ext cx="9562102" cy="878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5EF6-3B93-4821-BE6F-B51C33784517}">
      <dsp:nvSpPr>
        <dsp:cNvPr id="0" name=""/>
        <dsp:cNvSpPr/>
      </dsp:nvSpPr>
      <dsp:spPr>
        <a:xfrm>
          <a:off x="1232381" y="897294"/>
          <a:ext cx="1303681" cy="13036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1A27B-9A32-44CD-83DD-2E84A83EE66F}">
      <dsp:nvSpPr>
        <dsp:cNvPr id="0" name=""/>
        <dsp:cNvSpPr/>
      </dsp:nvSpPr>
      <dsp:spPr>
        <a:xfrm>
          <a:off x="435687" y="2558173"/>
          <a:ext cx="28970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It’s the current trend</a:t>
          </a:r>
        </a:p>
      </dsp:txBody>
      <dsp:txXfrm>
        <a:off x="435687" y="2558173"/>
        <a:ext cx="2897069" cy="720000"/>
      </dsp:txXfrm>
    </dsp:sp>
    <dsp:sp modelId="{BDA540B9-E2EC-4B87-A8CD-68200BABA7B0}">
      <dsp:nvSpPr>
        <dsp:cNvPr id="0" name=""/>
        <dsp:cNvSpPr/>
      </dsp:nvSpPr>
      <dsp:spPr>
        <a:xfrm>
          <a:off x="4636438" y="897294"/>
          <a:ext cx="1303681" cy="13036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5B2F3-B7BB-4CC7-A5E6-BC1C0F2046AC}">
      <dsp:nvSpPr>
        <dsp:cNvPr id="0" name=""/>
        <dsp:cNvSpPr/>
      </dsp:nvSpPr>
      <dsp:spPr>
        <a:xfrm>
          <a:off x="3839744" y="2558173"/>
          <a:ext cx="28970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It’s more sophisticated and powerful</a:t>
          </a:r>
        </a:p>
      </dsp:txBody>
      <dsp:txXfrm>
        <a:off x="3839744" y="2558173"/>
        <a:ext cx="2897069" cy="720000"/>
      </dsp:txXfrm>
    </dsp:sp>
    <dsp:sp modelId="{D28A91BC-229C-4F8B-899C-528159045D59}">
      <dsp:nvSpPr>
        <dsp:cNvPr id="0" name=""/>
        <dsp:cNvSpPr/>
      </dsp:nvSpPr>
      <dsp:spPr>
        <a:xfrm>
          <a:off x="8040495" y="897294"/>
          <a:ext cx="1303681" cy="13036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5F9E3-5FF4-42CB-8A37-4E6E519A53E6}">
      <dsp:nvSpPr>
        <dsp:cNvPr id="0" name=""/>
        <dsp:cNvSpPr/>
      </dsp:nvSpPr>
      <dsp:spPr>
        <a:xfrm>
          <a:off x="7243801" y="2558173"/>
          <a:ext cx="28970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Kubernetes is a platform – more will be built on top</a:t>
          </a:r>
        </a:p>
      </dsp:txBody>
      <dsp:txXfrm>
        <a:off x="7243801" y="2558173"/>
        <a:ext cx="289706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4438E-4730-D847-9043-68044E86BDA0}">
      <dsp:nvSpPr>
        <dsp:cNvPr id="0" name=""/>
        <dsp:cNvSpPr/>
      </dsp:nvSpPr>
      <dsp:spPr>
        <a:xfrm>
          <a:off x="0" y="4312382"/>
          <a:ext cx="6007290" cy="943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Measuring </a:t>
          </a:r>
        </a:p>
      </dsp:txBody>
      <dsp:txXfrm>
        <a:off x="0" y="4312382"/>
        <a:ext cx="6007290" cy="509459"/>
      </dsp:txXfrm>
    </dsp:sp>
    <dsp:sp modelId="{ECB59561-972F-974B-AA67-D9A568E488A2}">
      <dsp:nvSpPr>
        <dsp:cNvPr id="0" name=""/>
        <dsp:cNvSpPr/>
      </dsp:nvSpPr>
      <dsp:spPr>
        <a:xfrm>
          <a:off x="0" y="4802973"/>
          <a:ext cx="1501822" cy="43398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Latency</a:t>
          </a:r>
        </a:p>
      </dsp:txBody>
      <dsp:txXfrm>
        <a:off x="0" y="4802973"/>
        <a:ext cx="1501822" cy="433984"/>
      </dsp:txXfrm>
    </dsp:sp>
    <dsp:sp modelId="{41AD1E3D-DE23-354D-A5ED-D080D9E131ED}">
      <dsp:nvSpPr>
        <dsp:cNvPr id="0" name=""/>
        <dsp:cNvSpPr/>
      </dsp:nvSpPr>
      <dsp:spPr>
        <a:xfrm>
          <a:off x="1501822" y="4802973"/>
          <a:ext cx="1501822" cy="43398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Working Set</a:t>
          </a:r>
        </a:p>
      </dsp:txBody>
      <dsp:txXfrm>
        <a:off x="1501822" y="4802973"/>
        <a:ext cx="1501822" cy="433984"/>
      </dsp:txXfrm>
    </dsp:sp>
    <dsp:sp modelId="{E047AD56-B8E3-5E4E-906D-8216FC600820}">
      <dsp:nvSpPr>
        <dsp:cNvPr id="0" name=""/>
        <dsp:cNvSpPr/>
      </dsp:nvSpPr>
      <dsp:spPr>
        <a:xfrm>
          <a:off x="3003645" y="4802973"/>
          <a:ext cx="1501822" cy="43398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CPU usage</a:t>
          </a:r>
        </a:p>
      </dsp:txBody>
      <dsp:txXfrm>
        <a:off x="3003645" y="4802973"/>
        <a:ext cx="1501822" cy="433984"/>
      </dsp:txXfrm>
    </dsp:sp>
    <dsp:sp modelId="{D080A5FA-7745-9242-98EC-781EE6CCF009}">
      <dsp:nvSpPr>
        <dsp:cNvPr id="0" name=""/>
        <dsp:cNvSpPr/>
      </dsp:nvSpPr>
      <dsp:spPr>
        <a:xfrm>
          <a:off x="4505467" y="4802973"/>
          <a:ext cx="1501822" cy="43398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% of traffic actually served</a:t>
          </a:r>
        </a:p>
      </dsp:txBody>
      <dsp:txXfrm>
        <a:off x="4505467" y="4802973"/>
        <a:ext cx="1501822" cy="433984"/>
      </dsp:txXfrm>
    </dsp:sp>
    <dsp:sp modelId="{C1E59749-8C14-684F-8156-FA8960209056}">
      <dsp:nvSpPr>
        <dsp:cNvPr id="0" name=""/>
        <dsp:cNvSpPr/>
      </dsp:nvSpPr>
      <dsp:spPr>
        <a:xfrm rot="10800000">
          <a:off x="0" y="2875517"/>
          <a:ext cx="6007290" cy="145101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Varying the size (CPU x Memory) using Docker’s settings</a:t>
          </a:r>
        </a:p>
      </dsp:txBody>
      <dsp:txXfrm rot="10800000">
        <a:off x="0" y="2875517"/>
        <a:ext cx="6007290" cy="942827"/>
      </dsp:txXfrm>
    </dsp:sp>
    <dsp:sp modelId="{CF35D807-CB52-FE4D-903F-66CE2A31ABF7}">
      <dsp:nvSpPr>
        <dsp:cNvPr id="0" name=""/>
        <dsp:cNvSpPr/>
      </dsp:nvSpPr>
      <dsp:spPr>
        <a:xfrm rot="10800000">
          <a:off x="0" y="1438652"/>
          <a:ext cx="6007290" cy="145101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Testing fixed amounts of RPS</a:t>
          </a:r>
        </a:p>
      </dsp:txBody>
      <dsp:txXfrm rot="10800000">
        <a:off x="0" y="1438652"/>
        <a:ext cx="6007290" cy="942827"/>
      </dsp:txXfrm>
    </dsp:sp>
    <dsp:sp modelId="{5A16A6C6-16DF-B244-81D7-7DDD4312BC5F}">
      <dsp:nvSpPr>
        <dsp:cNvPr id="0" name=""/>
        <dsp:cNvSpPr/>
      </dsp:nvSpPr>
      <dsp:spPr>
        <a:xfrm rot="10800000">
          <a:off x="0" y="1787"/>
          <a:ext cx="6007290" cy="1451016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Writing the same app in a bunch of different mainstream frameworks/techs</a:t>
          </a:r>
        </a:p>
      </dsp:txBody>
      <dsp:txXfrm rot="-10800000">
        <a:off x="0" y="1787"/>
        <a:ext cx="6007290" cy="509306"/>
      </dsp:txXfrm>
    </dsp:sp>
    <dsp:sp modelId="{F7CE3A0E-7C81-7A41-9BD0-F65CB5A113CF}">
      <dsp:nvSpPr>
        <dsp:cNvPr id="0" name=""/>
        <dsp:cNvSpPr/>
      </dsp:nvSpPr>
      <dsp:spPr>
        <a:xfrm>
          <a:off x="0" y="511094"/>
          <a:ext cx="1501822" cy="43385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Go</a:t>
          </a:r>
        </a:p>
      </dsp:txBody>
      <dsp:txXfrm>
        <a:off x="0" y="511094"/>
        <a:ext cx="1501822" cy="433854"/>
      </dsp:txXfrm>
    </dsp:sp>
    <dsp:sp modelId="{4642431B-3DE2-1A49-B15C-8C47904CA30B}">
      <dsp:nvSpPr>
        <dsp:cNvPr id="0" name=""/>
        <dsp:cNvSpPr/>
      </dsp:nvSpPr>
      <dsp:spPr>
        <a:xfrm>
          <a:off x="1501822" y="511094"/>
          <a:ext cx="1501822" cy="4338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Python</a:t>
          </a:r>
        </a:p>
      </dsp:txBody>
      <dsp:txXfrm>
        <a:off x="1501822" y="511094"/>
        <a:ext cx="1501822" cy="433854"/>
      </dsp:txXfrm>
    </dsp:sp>
    <dsp:sp modelId="{3621D17C-4E6A-1941-9D2C-8D4A463AC5A5}">
      <dsp:nvSpPr>
        <dsp:cNvPr id="0" name=""/>
        <dsp:cNvSpPr/>
      </dsp:nvSpPr>
      <dsp:spPr>
        <a:xfrm>
          <a:off x="3003645" y="511094"/>
          <a:ext cx="1501822" cy="43385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Java</a:t>
          </a:r>
        </a:p>
      </dsp:txBody>
      <dsp:txXfrm>
        <a:off x="3003645" y="511094"/>
        <a:ext cx="1501822" cy="433854"/>
      </dsp:txXfrm>
    </dsp:sp>
    <dsp:sp modelId="{C77C7DE7-C4F3-C54A-9AA4-9E74715D671B}">
      <dsp:nvSpPr>
        <dsp:cNvPr id="0" name=""/>
        <dsp:cNvSpPr/>
      </dsp:nvSpPr>
      <dsp:spPr>
        <a:xfrm>
          <a:off x="4505467" y="511094"/>
          <a:ext cx="1501822" cy="43385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.NET</a:t>
          </a:r>
        </a:p>
      </dsp:txBody>
      <dsp:txXfrm>
        <a:off x="4505467" y="511094"/>
        <a:ext cx="1501822" cy="4338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418A4-064D-4C4D-9545-4BE1F4641B7B}">
      <dsp:nvSpPr>
        <dsp:cNvPr id="0" name=""/>
        <dsp:cNvSpPr/>
      </dsp:nvSpPr>
      <dsp:spPr>
        <a:xfrm>
          <a:off x="0" y="3262"/>
          <a:ext cx="10576558" cy="6948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D368A-0569-4DFA-B605-EF248DFD396E}">
      <dsp:nvSpPr>
        <dsp:cNvPr id="0" name=""/>
        <dsp:cNvSpPr/>
      </dsp:nvSpPr>
      <dsp:spPr>
        <a:xfrm>
          <a:off x="210184" y="159597"/>
          <a:ext cx="382153" cy="3821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4B401-CA43-4457-9168-0691F30F7668}">
      <dsp:nvSpPr>
        <dsp:cNvPr id="0" name=""/>
        <dsp:cNvSpPr/>
      </dsp:nvSpPr>
      <dsp:spPr>
        <a:xfrm>
          <a:off x="802521" y="3262"/>
          <a:ext cx="9774036" cy="69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36" tIns="73536" rIns="73536" bIns="735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Meant to simulate a typical *small* infrastructure piece</a:t>
          </a:r>
        </a:p>
      </dsp:txBody>
      <dsp:txXfrm>
        <a:off x="802521" y="3262"/>
        <a:ext cx="9774036" cy="694823"/>
      </dsp:txXfrm>
    </dsp:sp>
    <dsp:sp modelId="{6F10BE1E-5568-473D-AAD3-BD817F93C4C4}">
      <dsp:nvSpPr>
        <dsp:cNvPr id="0" name=""/>
        <dsp:cNvSpPr/>
      </dsp:nvSpPr>
      <dsp:spPr>
        <a:xfrm>
          <a:off x="0" y="871792"/>
          <a:ext cx="10576558" cy="6948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F55B9-0829-4843-A731-882AA4A0928F}">
      <dsp:nvSpPr>
        <dsp:cNvPr id="0" name=""/>
        <dsp:cNvSpPr/>
      </dsp:nvSpPr>
      <dsp:spPr>
        <a:xfrm>
          <a:off x="210184" y="1028127"/>
          <a:ext cx="382153" cy="3821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C2110-B88C-40B5-89F2-5C190E15E52C}">
      <dsp:nvSpPr>
        <dsp:cNvPr id="0" name=""/>
        <dsp:cNvSpPr/>
      </dsp:nvSpPr>
      <dsp:spPr>
        <a:xfrm>
          <a:off x="802521" y="871792"/>
          <a:ext cx="9774036" cy="69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36" tIns="73536" rIns="73536" bIns="735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Serving a small JSON payload</a:t>
          </a:r>
        </a:p>
      </dsp:txBody>
      <dsp:txXfrm>
        <a:off x="802521" y="871792"/>
        <a:ext cx="9774036" cy="694823"/>
      </dsp:txXfrm>
    </dsp:sp>
    <dsp:sp modelId="{467BC981-9456-41C9-81C0-3089A9F388B6}">
      <dsp:nvSpPr>
        <dsp:cNvPr id="0" name=""/>
        <dsp:cNvSpPr/>
      </dsp:nvSpPr>
      <dsp:spPr>
        <a:xfrm>
          <a:off x="0" y="1740322"/>
          <a:ext cx="10576558" cy="6948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42CFA-3EB9-472D-8D4B-624B6BEACBD2}">
      <dsp:nvSpPr>
        <dsp:cNvPr id="0" name=""/>
        <dsp:cNvSpPr/>
      </dsp:nvSpPr>
      <dsp:spPr>
        <a:xfrm>
          <a:off x="210184" y="1896657"/>
          <a:ext cx="382153" cy="3821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A1478-CA45-4882-9F10-BFA4BB35F222}">
      <dsp:nvSpPr>
        <dsp:cNvPr id="0" name=""/>
        <dsp:cNvSpPr/>
      </dsp:nvSpPr>
      <dsp:spPr>
        <a:xfrm>
          <a:off x="802521" y="1740322"/>
          <a:ext cx="9774036" cy="69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36" tIns="73536" rIns="73536" bIns="735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Calling another service to get back some JSON</a:t>
          </a:r>
        </a:p>
      </dsp:txBody>
      <dsp:txXfrm>
        <a:off x="802521" y="1740322"/>
        <a:ext cx="9774036" cy="694823"/>
      </dsp:txXfrm>
    </dsp:sp>
    <dsp:sp modelId="{113A3E10-8656-4A80-9A0B-1DD91939E495}">
      <dsp:nvSpPr>
        <dsp:cNvPr id="0" name=""/>
        <dsp:cNvSpPr/>
      </dsp:nvSpPr>
      <dsp:spPr>
        <a:xfrm>
          <a:off x="0" y="2608851"/>
          <a:ext cx="10576558" cy="6948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388ED-80CD-4203-964C-83A4F1D0C845}">
      <dsp:nvSpPr>
        <dsp:cNvPr id="0" name=""/>
        <dsp:cNvSpPr/>
      </dsp:nvSpPr>
      <dsp:spPr>
        <a:xfrm>
          <a:off x="210184" y="2765187"/>
          <a:ext cx="382153" cy="3821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01E57-C808-45DD-BD7B-F97C4981EA75}">
      <dsp:nvSpPr>
        <dsp:cNvPr id="0" name=""/>
        <dsp:cNvSpPr/>
      </dsp:nvSpPr>
      <dsp:spPr>
        <a:xfrm>
          <a:off x="802521" y="2608851"/>
          <a:ext cx="9774036" cy="69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36" tIns="73536" rIns="73536" bIns="735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Includes a fix amount of delay from the other service</a:t>
          </a:r>
        </a:p>
      </dsp:txBody>
      <dsp:txXfrm>
        <a:off x="802521" y="2608851"/>
        <a:ext cx="9774036" cy="694823"/>
      </dsp:txXfrm>
    </dsp:sp>
    <dsp:sp modelId="{EBD6505F-4500-4429-9EE8-9089D53101A4}">
      <dsp:nvSpPr>
        <dsp:cNvPr id="0" name=""/>
        <dsp:cNvSpPr/>
      </dsp:nvSpPr>
      <dsp:spPr>
        <a:xfrm>
          <a:off x="0" y="3477381"/>
          <a:ext cx="10576558" cy="6948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E9B85-8685-4FC1-9D01-DA8F99418A73}">
      <dsp:nvSpPr>
        <dsp:cNvPr id="0" name=""/>
        <dsp:cNvSpPr/>
      </dsp:nvSpPr>
      <dsp:spPr>
        <a:xfrm>
          <a:off x="210184" y="3633717"/>
          <a:ext cx="382153" cy="3821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59F57-311E-4FC5-A330-9924A7A45E85}">
      <dsp:nvSpPr>
        <dsp:cNvPr id="0" name=""/>
        <dsp:cNvSpPr/>
      </dsp:nvSpPr>
      <dsp:spPr>
        <a:xfrm>
          <a:off x="802521" y="3477381"/>
          <a:ext cx="9774036" cy="69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36" tIns="73536" rIns="73536" bIns="735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More Info: </a:t>
          </a:r>
          <a:r>
            <a:rPr lang="en-US" sz="1900" kern="1200">
              <a:hlinkClick xmlns:r="http://schemas.openxmlformats.org/officeDocument/2006/relationships" r:id="rId11"/>
            </a:rPr>
            <a:t>https://github.com/rynowak/benchmarks-playground</a:t>
          </a:r>
          <a:endParaRPr lang="en-US" sz="1900" kern="1200"/>
        </a:p>
      </dsp:txBody>
      <dsp:txXfrm>
        <a:off x="802521" y="3477381"/>
        <a:ext cx="9774036" cy="694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DC90A-2592-5F41-8EFC-0BC637FF2C3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62E84-7031-324B-98FE-4FB6FC2B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2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[7m]</a:t>
            </a:r>
          </a:p>
          <a:p>
            <a:r>
              <a:rPr lang="en-US" dirty="0"/>
              <a:t>End [13m]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62E84-7031-324B-98FE-4FB6FC2B0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68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[17m]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62E84-7031-324B-98FE-4FB6FC2B0D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87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5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50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7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8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5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38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8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0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3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1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5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hyperlink" Target="https://www.techempower.com/benchmarks/#section=data-r18&amp;hw=ph&amp;test=js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ynowak/Presentations" TargetMode="External"/><Relationship Id="rId2" Type="http://schemas.openxmlformats.org/officeDocument/2006/relationships/hyperlink" Target="https://github.com/dotnet/aspnetcore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55.tiff"/><Relationship Id="rId7" Type="http://schemas.openxmlformats.org/officeDocument/2006/relationships/image" Target="../media/image59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10" Type="http://schemas.openxmlformats.org/officeDocument/2006/relationships/image" Target="../media/image62.tiff"/><Relationship Id="rId4" Type="http://schemas.openxmlformats.org/officeDocument/2006/relationships/image" Target="../media/image56.tiff"/><Relationship Id="rId9" Type="http://schemas.openxmlformats.org/officeDocument/2006/relationships/image" Target="../media/image6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55.tiff"/><Relationship Id="rId7" Type="http://schemas.openxmlformats.org/officeDocument/2006/relationships/image" Target="../media/image59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10" Type="http://schemas.openxmlformats.org/officeDocument/2006/relationships/image" Target="../media/image62.tiff"/><Relationship Id="rId4" Type="http://schemas.openxmlformats.org/officeDocument/2006/relationships/image" Target="../media/image56.tiff"/><Relationship Id="rId9" Type="http://schemas.openxmlformats.org/officeDocument/2006/relationships/image" Target="../media/image61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ynowak/blazing-backend" TargetMode="External"/><Relationship Id="rId2" Type="http://schemas.openxmlformats.org/officeDocument/2006/relationships/hyperlink" Target="https://github.com/rynowak/Presentation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ynowak/benchmarks-playgroun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ABC611-4D66-9145-BDA1-2961861C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en-US" dirty="0"/>
              <a:t>Navigating Microservices with ASP.NET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31773-4C91-0645-AC2F-4F8DC93B4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r>
              <a:rPr lang="en-US" dirty="0"/>
              <a:t>Ryan Nowak - @</a:t>
            </a:r>
            <a:r>
              <a:rPr lang="en-US" dirty="0" err="1"/>
              <a:t>aVerySpicyBoi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84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8">
            <a:extLst>
              <a:ext uri="{FF2B5EF4-FFF2-40B4-BE49-F238E27FC236}">
                <a16:creationId xmlns:a16="http://schemas.microsoft.com/office/drawing/2014/main" id="{E6C08EBB-2C97-4884-9312-EA0A6A62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4188" y="0"/>
            <a:ext cx="3421063" cy="6843713"/>
          </a:xfrm>
          <a:custGeom>
            <a:avLst/>
            <a:gdLst/>
            <a:ahLst/>
            <a:cxnLst/>
            <a:rect l="0" t="0" r="r" b="b"/>
            <a:pathLst>
              <a:path w="720" h="1440">
                <a:moveTo>
                  <a:pt x="720" y="0"/>
                </a:moveTo>
                <a:cubicBezTo>
                  <a:pt x="316" y="282"/>
                  <a:pt x="0" y="1018"/>
                  <a:pt x="362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17406E40-244E-4DD6-94A4-E7396024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8488" y="0"/>
            <a:ext cx="2717800" cy="6843713"/>
          </a:xfrm>
          <a:custGeom>
            <a:avLst/>
            <a:gdLst/>
            <a:ahLst/>
            <a:cxnLst/>
            <a:rect l="0" t="0" r="r" b="b"/>
            <a:pathLst>
              <a:path w="572" h="1440">
                <a:moveTo>
                  <a:pt x="572" y="0"/>
                </a:moveTo>
                <a:cubicBezTo>
                  <a:pt x="213" y="320"/>
                  <a:pt x="0" y="979"/>
                  <a:pt x="164" y="1440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9E621646-8902-4518-ADFE-798B8AF7F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1938" y="0"/>
            <a:ext cx="2944813" cy="6843713"/>
          </a:xfrm>
          <a:custGeom>
            <a:avLst/>
            <a:gdLst/>
            <a:ahLst/>
            <a:cxnLst/>
            <a:rect l="0" t="0" r="r" b="b"/>
            <a:pathLst>
              <a:path w="620" h="1440">
                <a:moveTo>
                  <a:pt x="620" y="0"/>
                </a:moveTo>
                <a:cubicBezTo>
                  <a:pt x="248" y="325"/>
                  <a:pt x="0" y="960"/>
                  <a:pt x="186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BC03DD73-798C-403F-B9AC-BFF84A0B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17513" y="0"/>
            <a:ext cx="2403475" cy="6843713"/>
          </a:xfrm>
          <a:custGeom>
            <a:avLst/>
            <a:gdLst/>
            <a:ahLst/>
            <a:cxnLst/>
            <a:rect l="0" t="0" r="r" b="b"/>
            <a:pathLst>
              <a:path w="506" h="1440">
                <a:moveTo>
                  <a:pt x="506" y="0"/>
                </a:moveTo>
                <a:cubicBezTo>
                  <a:pt x="109" y="356"/>
                  <a:pt x="0" y="943"/>
                  <a:pt x="171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6756FE0C-DC81-49BD-AD76-1E223B686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9525"/>
            <a:ext cx="1771650" cy="3198813"/>
          </a:xfrm>
          <a:custGeom>
            <a:avLst/>
            <a:gdLst/>
            <a:ahLst/>
            <a:cxnLst/>
            <a:rect l="0" t="0" r="r" b="b"/>
            <a:pathLst>
              <a:path w="373" h="673">
                <a:moveTo>
                  <a:pt x="373" y="0"/>
                </a:moveTo>
                <a:cubicBezTo>
                  <a:pt x="175" y="183"/>
                  <a:pt x="51" y="409"/>
                  <a:pt x="0" y="67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FEEAE74D-A8B8-4601-84C4-7F01DFF41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0"/>
            <a:ext cx="1562100" cy="2228850"/>
          </a:xfrm>
          <a:custGeom>
            <a:avLst/>
            <a:gdLst/>
            <a:ahLst/>
            <a:cxnLst/>
            <a:rect l="0" t="0" r="r" b="b"/>
            <a:pathLst>
              <a:path w="329" h="469">
                <a:moveTo>
                  <a:pt x="329" y="0"/>
                </a:moveTo>
                <a:cubicBezTo>
                  <a:pt x="189" y="133"/>
                  <a:pt x="69" y="288"/>
                  <a:pt x="0" y="46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CFD751E0-7430-4ACA-A679-ECB74EA58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26725" y="9525"/>
            <a:ext cx="1539875" cy="555625"/>
          </a:xfrm>
          <a:custGeom>
            <a:avLst/>
            <a:gdLst/>
            <a:ahLst/>
            <a:cxnLst/>
            <a:rect l="0" t="0" r="r" b="b"/>
            <a:pathLst>
              <a:path w="324" h="117">
                <a:moveTo>
                  <a:pt x="324" y="117"/>
                </a:moveTo>
                <a:cubicBezTo>
                  <a:pt x="223" y="64"/>
                  <a:pt x="107" y="2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4337B0AD-9A1D-4899-8791-EDEB9B5A1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02988" y="9525"/>
            <a:ext cx="963613" cy="366713"/>
          </a:xfrm>
          <a:custGeom>
            <a:avLst/>
            <a:gdLst/>
            <a:ahLst/>
            <a:cxnLst/>
            <a:rect l="0" t="0" r="r" b="b"/>
            <a:pathLst>
              <a:path w="203" h="77">
                <a:moveTo>
                  <a:pt x="203" y="77"/>
                </a:moveTo>
                <a:cubicBezTo>
                  <a:pt x="138" y="46"/>
                  <a:pt x="68" y="21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20EE4868-1730-433B-AA39-A91305A4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01438" y="9525"/>
            <a:ext cx="665163" cy="257175"/>
          </a:xfrm>
          <a:custGeom>
            <a:avLst/>
            <a:gdLst/>
            <a:ahLst/>
            <a:cxnLst/>
            <a:rect l="0" t="0" r="r" b="b"/>
            <a:pathLst>
              <a:path w="140" h="54">
                <a:moveTo>
                  <a:pt x="140" y="54"/>
                </a:moveTo>
                <a:cubicBezTo>
                  <a:pt x="95" y="34"/>
                  <a:pt x="48" y="16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9921AE2-097C-4DEE-A398-FCB910D60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6016625"/>
            <a:ext cx="214313" cy="827088"/>
          </a:xfrm>
          <a:custGeom>
            <a:avLst/>
            <a:gdLst/>
            <a:ahLst/>
            <a:cxnLst/>
            <a:rect l="0" t="0" r="r" b="b"/>
            <a:pathLst>
              <a:path w="45" h="174">
                <a:moveTo>
                  <a:pt x="0" y="0"/>
                </a:moveTo>
                <a:cubicBezTo>
                  <a:pt x="11" y="59"/>
                  <a:pt x="26" y="118"/>
                  <a:pt x="45" y="1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A4098D72-B456-40CC-8C9F-D08B9DD2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47313" y="5013325"/>
            <a:ext cx="1919288" cy="1830388"/>
          </a:xfrm>
          <a:custGeom>
            <a:avLst/>
            <a:gdLst/>
            <a:ahLst/>
            <a:cxnLst/>
            <a:rect l="0" t="0" r="r" b="b"/>
            <a:pathLst>
              <a:path w="404" h="385">
                <a:moveTo>
                  <a:pt x="0" y="385"/>
                </a:moveTo>
                <a:cubicBezTo>
                  <a:pt x="146" y="272"/>
                  <a:pt x="285" y="142"/>
                  <a:pt x="404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BCA1A530-E6F6-465D-BCD0-371D816C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94963" y="5275263"/>
            <a:ext cx="1666875" cy="1577975"/>
          </a:xfrm>
          <a:custGeom>
            <a:avLst/>
            <a:gdLst/>
            <a:ahLst/>
            <a:cxnLst/>
            <a:rect l="0" t="0" r="r" b="b"/>
            <a:pathLst>
              <a:path w="351" h="332">
                <a:moveTo>
                  <a:pt x="0" y="332"/>
                </a:moveTo>
                <a:cubicBezTo>
                  <a:pt x="125" y="232"/>
                  <a:pt x="245" y="121"/>
                  <a:pt x="35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5AB5DD23-5ECB-4E0C-AC9B-C384785BA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41013" y="5408613"/>
            <a:ext cx="1525588" cy="1435100"/>
          </a:xfrm>
          <a:custGeom>
            <a:avLst/>
            <a:gdLst/>
            <a:ahLst/>
            <a:cxnLst/>
            <a:rect l="0" t="0" r="r" b="b"/>
            <a:pathLst>
              <a:path w="321" h="302">
                <a:moveTo>
                  <a:pt x="0" y="302"/>
                </a:moveTo>
                <a:cubicBezTo>
                  <a:pt x="114" y="210"/>
                  <a:pt x="223" y="109"/>
                  <a:pt x="32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7DA4BF21-FA96-43DB-A077-173C5F43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02938" y="5518150"/>
            <a:ext cx="1363663" cy="1325563"/>
          </a:xfrm>
          <a:custGeom>
            <a:avLst/>
            <a:gdLst/>
            <a:ahLst/>
            <a:cxnLst/>
            <a:rect l="0" t="0" r="r" b="b"/>
            <a:pathLst>
              <a:path w="287" h="279">
                <a:moveTo>
                  <a:pt x="0" y="279"/>
                </a:moveTo>
                <a:cubicBezTo>
                  <a:pt x="101" y="193"/>
                  <a:pt x="198" y="100"/>
                  <a:pt x="287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D916D7-58BB-E445-8D4D-234AE7493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180" y="1431553"/>
            <a:ext cx="7072604" cy="3589346"/>
          </a:xfrm>
          <a:prstGeom prst="rect">
            <a:avLst/>
          </a:prstGeom>
        </p:spPr>
      </p:pic>
      <p:sp>
        <p:nvSpPr>
          <p:cNvPr id="35" name="Freeform 17">
            <a:extLst>
              <a:ext uri="{FF2B5EF4-FFF2-40B4-BE49-F238E27FC236}">
                <a16:creationId xmlns:a16="http://schemas.microsoft.com/office/drawing/2014/main" id="{BF956BA4-7CC2-4E13-9E1D-0854EF4C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79150" y="5694363"/>
            <a:ext cx="1187450" cy="1149350"/>
          </a:xfrm>
          <a:custGeom>
            <a:avLst/>
            <a:gdLst/>
            <a:ahLst/>
            <a:cxnLst/>
            <a:rect l="0" t="0" r="r" b="b"/>
            <a:pathLst>
              <a:path w="250" h="242">
                <a:moveTo>
                  <a:pt x="0" y="242"/>
                </a:moveTo>
                <a:cubicBezTo>
                  <a:pt x="88" y="166"/>
                  <a:pt x="172" y="85"/>
                  <a:pt x="25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3262514D-691E-4344-8751-4E80F04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25" y="6049963"/>
            <a:ext cx="879475" cy="793750"/>
          </a:xfrm>
          <a:custGeom>
            <a:avLst/>
            <a:gdLst/>
            <a:ahLst/>
            <a:cxnLst/>
            <a:rect l="0" t="0" r="r" b="b"/>
            <a:pathLst>
              <a:path w="185" h="167">
                <a:moveTo>
                  <a:pt x="0" y="167"/>
                </a:moveTo>
                <a:cubicBezTo>
                  <a:pt x="63" y="114"/>
                  <a:pt x="125" y="58"/>
                  <a:pt x="185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15749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EB21EA0D-0592-4B68-A1FA-D07CC15AA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12BE90FF-D95F-4791-8AA8-13D3AF539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3E17BEAD-5268-4582-9CDA-080429B3F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E2193641-CFA5-41A1-A5D0-1258C4B5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48874-2F4C-4C38-B0F3-6BEFBD96C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9D66E722-7DD0-4CA1-BC1E-345805EBF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C43F54F-8F91-4774-9DEE-FEBB3CF1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720352-945E-4F4A-B3CB-CFBFB527A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CC3D2A69-CD22-48D8-8098-4C0B086C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582E1DD-3FD4-405C-AECB-4B87615F2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B9CE2562-DEC2-4FAF-B91A-C5B05D823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7B84DB40-6452-45A0-B97F-4D819DB0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9899C162-68F2-4A9B-80D6-9FFC79583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696BAB33-D7B0-403A-9C92-C0686C4D1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D745C2A-D330-4595-9403-94261044F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966DB625-58C7-4FE0-B310-0693EA5FC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E9B003C-CD20-47F1-B3F7-4FD60DAED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9C7A1393-3735-4840-A14D-21599345F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725E3A06-D658-4375-BA47-3DE94B00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D05B1D8-557E-4AFA-BEA1-A52724D2A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D8919E4E-EA22-40E0-983E-B0FF3FDDC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151BACD-0EE0-4C02-AA7A-73B27C1B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9A99555-AD85-482B-B52D-AEF5E54C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22ABA3B-AFDB-4FE6-8FFE-1DA729428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22">
              <a:extLst>
                <a:ext uri="{FF2B5EF4-FFF2-40B4-BE49-F238E27FC236}">
                  <a16:creationId xmlns:a16="http://schemas.microsoft.com/office/drawing/2014/main" id="{8F45E953-E90B-4FA0-A3B4-DDF8E416E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C5595F9-BF6B-4BAB-BAE0-208092CF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21331AC4-B1A0-4627-B7C9-95A05C6C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4D8A22-46CE-4EBE-8DBD-AB4CF6E9B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1479A08C-A93A-45DC-AEF7-63855A74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">
              <a:extLst>
                <a:ext uri="{FF2B5EF4-FFF2-40B4-BE49-F238E27FC236}">
                  <a16:creationId xmlns:a16="http://schemas.microsoft.com/office/drawing/2014/main" id="{8542C76B-30E9-465B-8849-FB9354BED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7">
              <a:extLst>
                <a:ext uri="{FF2B5EF4-FFF2-40B4-BE49-F238E27FC236}">
                  <a16:creationId xmlns:a16="http://schemas.microsoft.com/office/drawing/2014/main" id="{0EB6D4E8-9B0E-424A-804B-06065EA8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">
              <a:extLst>
                <a:ext uri="{FF2B5EF4-FFF2-40B4-BE49-F238E27FC236}">
                  <a16:creationId xmlns:a16="http://schemas.microsoft.com/office/drawing/2014/main" id="{0CDEFB8B-F4EC-4591-9608-132B08EDC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">
              <a:extLst>
                <a:ext uri="{FF2B5EF4-FFF2-40B4-BE49-F238E27FC236}">
                  <a16:creationId xmlns:a16="http://schemas.microsoft.com/office/drawing/2014/main" id="{80D92B71-BB0A-4E5C-BF79-E27228D15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">
              <a:extLst>
                <a:ext uri="{FF2B5EF4-FFF2-40B4-BE49-F238E27FC236}">
                  <a16:creationId xmlns:a16="http://schemas.microsoft.com/office/drawing/2014/main" id="{B9113154-4CBD-4CD6-BAB5-FFEA2724C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4EEC5A2D-013C-41E8-8A01-28A1C62E9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95408E9F-8928-45F7-9D18-800C5A9F8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">
              <a:extLst>
                <a:ext uri="{FF2B5EF4-FFF2-40B4-BE49-F238E27FC236}">
                  <a16:creationId xmlns:a16="http://schemas.microsoft.com/office/drawing/2014/main" id="{752ABBED-5F8C-47E4-A11E-69BB0E512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4">
              <a:extLst>
                <a:ext uri="{FF2B5EF4-FFF2-40B4-BE49-F238E27FC236}">
                  <a16:creationId xmlns:a16="http://schemas.microsoft.com/office/drawing/2014/main" id="{048EEA6B-C380-4396-B922-4DB7DBCB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">
              <a:extLst>
                <a:ext uri="{FF2B5EF4-FFF2-40B4-BE49-F238E27FC236}">
                  <a16:creationId xmlns:a16="http://schemas.microsoft.com/office/drawing/2014/main" id="{1D1A353F-36F1-4BA2-904D-D90FA133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860AA00A-0E51-41CC-A952-1E13D7584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2DC0BA30-2C7D-46B2-B808-831FEBE20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08BEC50E-A9C1-4E74-ABE2-B205E476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58459F76-F434-4BDB-B86C-596997293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27FE7C25-5F4B-47CF-8BD6-01101656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44B031CB-48DB-4D21-94A5-D142A268C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2">
              <a:extLst>
                <a:ext uri="{FF2B5EF4-FFF2-40B4-BE49-F238E27FC236}">
                  <a16:creationId xmlns:a16="http://schemas.microsoft.com/office/drawing/2014/main" id="{21F60125-8FB9-4362-AE52-574C6A8E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3">
              <a:extLst>
                <a:ext uri="{FF2B5EF4-FFF2-40B4-BE49-F238E27FC236}">
                  <a16:creationId xmlns:a16="http://schemas.microsoft.com/office/drawing/2014/main" id="{83863DF3-81E1-4B27-AA1F-51A1D919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4">
              <a:extLst>
                <a:ext uri="{FF2B5EF4-FFF2-40B4-BE49-F238E27FC236}">
                  <a16:creationId xmlns:a16="http://schemas.microsoft.com/office/drawing/2014/main" id="{1E9F0B37-792A-4120-8BB7-26EFAA9DA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5">
              <a:extLst>
                <a:ext uri="{FF2B5EF4-FFF2-40B4-BE49-F238E27FC236}">
                  <a16:creationId xmlns:a16="http://schemas.microsoft.com/office/drawing/2014/main" id="{51DB02BB-7093-4681-BBA3-7C4316C1B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4DC0395-E8BC-3F4E-92E1-33BE62FF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Why Kubernetes</a:t>
            </a:r>
          </a:p>
        </p:txBody>
      </p:sp>
      <p:graphicFrame>
        <p:nvGraphicFramePr>
          <p:cNvPr id="68" name="Text Placeholder 3">
            <a:extLst>
              <a:ext uri="{FF2B5EF4-FFF2-40B4-BE49-F238E27FC236}">
                <a16:creationId xmlns:a16="http://schemas.microsoft.com/office/drawing/2014/main" id="{36053CC2-CC97-4496-89E5-A969E82FA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546938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328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EA33FC-0C18-4945-A93A-E0D61555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>
                <a:solidFill>
                  <a:schemeClr val="accent1"/>
                </a:solidFill>
              </a:rPr>
              <a:t>Demos: Kubernetes</a:t>
            </a: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DA7E28A8-C64D-40D1-8684-7A32C9D92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B2BEF0CF-8FE2-4E09-ACD2-48804D5F1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2945741D-021D-4FC8-8FC2-636B1CD3C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96AD236-6D54-4C8E-BFC2-38BD0EFD7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120D5451-9082-4A68-81F3-10F8FA347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0A8E495B-6DC3-45C0-BAEC-DB821482C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C3AAB18A-6480-47C0-9EE3-4472004E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6392DE23-20B8-46D9-B4D8-9F90BF93B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10A91A9-BE6F-4CB8-8007-3FC245E64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B59F911B-09E2-4B46-B59C-E813D7DDE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331785FD-37F2-4D60-87A7-0EADBCF8E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182486F7-9BB8-4DE5-9B9A-9F915611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836924E-2879-4958-8F0A-27E8AEA9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5CDE9FB2-06A3-4EE9-9798-C21924D65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9E754E11-C37E-4E56-A668-D7F866D51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0D700424-F147-4E56-AACF-9A3945924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CD1DD1CD-CFBC-48E3-A25A-09CA81387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F630D658-1928-4DD0-9128-2D5854BDE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D6A605DB-CAEA-45CF-B3CD-33C641404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9A27F788-BCE8-4DD6-BC74-9EEB1C5E5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C5C23FB-ED8A-42E5-9F1D-B6C1A6AB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833A4A5-E76D-482D-8DC8-941F18887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796CA77C-7FA9-473D-B8B1-368EDC18B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C71407A-9127-432E-A097-0305B181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33A2340A-5F2A-41AE-A5F3-C0DB67E2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B1FFFFB-BC60-45AF-A728-F4D3BE84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27BE35FA-683B-4407-8027-E8A212F02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67D7CC28-D0B1-4C45-A4AB-FAE0EB41C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714EC21C-48BE-4F04-9AD6-841AE2DCD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E812A871-849A-447F-9FAE-3296F972C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A20CAEE6-53FD-4800-8E55-71D4751C9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74D98F7C-218A-41E7-AEF3-ADB1882C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41410D07-2646-4F2A-A381-10B0C21EF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A881F903-55E2-41A7-B508-4A60B5046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9E3FCE39-9EB5-4F8A-BEAD-8B8C1B93F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BAF6330E-2A41-451C-9500-5846D34FF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0EF7E259-5D4B-471F-BF15-300A37C7E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AA858C8D-EBDC-47A2-AC76-DA8D1F26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3741432-B54D-40C3-8BA7-82DB17967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111DD969-8059-468B-9ACF-2E415BFFF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A313B9CA-DFEC-4290-BEA9-35EAE05C7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53B0F5C3-7BBD-4FA7-B280-2268158F9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F02D2FDA-ACE2-400E-9B25-DD8639C3D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6CDC82C4-3671-46A8-9C70-DE381E3E7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7DC73DA7-51DC-41C9-8F0C-86EC9A1F5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A computer mouse and keyboard&#10;&#10;Description automatically generated">
            <a:extLst>
              <a:ext uri="{FF2B5EF4-FFF2-40B4-BE49-F238E27FC236}">
                <a16:creationId xmlns:a16="http://schemas.microsoft.com/office/drawing/2014/main" id="{72160C92-B84C-A04C-8385-F3323F149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9" r="35895"/>
          <a:stretch/>
        </p:blipFill>
        <p:spPr>
          <a:xfrm rot="5400000">
            <a:off x="1333692" y="-1333692"/>
            <a:ext cx="3429227" cy="6096611"/>
          </a:xfrm>
          <a:prstGeom prst="rect">
            <a:avLst/>
          </a:prstGeom>
          <a:ln w="9525">
            <a:noFill/>
          </a:ln>
        </p:spPr>
      </p:pic>
      <p:pic>
        <p:nvPicPr>
          <p:cNvPr id="6" name="Picture 5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C6ED1E72-4452-1B4C-ADE5-5CB962860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5000"/>
          <a:stretch/>
        </p:blipFill>
        <p:spPr>
          <a:xfrm>
            <a:off x="20" y="3428999"/>
            <a:ext cx="6096591" cy="3429227"/>
          </a:xfrm>
          <a:prstGeom prst="rect">
            <a:avLst/>
          </a:prstGeom>
          <a:ln w="9525">
            <a:noFill/>
          </a:ln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D1E0F1B-6F36-4C37-B82B-264F8B40B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06E7C11-832E-4C48-ADC5-0B1A0F15B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39">
              <a:extLst>
                <a:ext uri="{FF2B5EF4-FFF2-40B4-BE49-F238E27FC236}">
                  <a16:creationId xmlns:a16="http://schemas.microsoft.com/office/drawing/2014/main" id="{822C06BC-F23A-4A7D-A6B4-CF127C626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4F2581E-088B-48D5-AB18-4B4FFA9AE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2524C-EC49-A843-97B3-01A03E61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22" y="2074730"/>
            <a:ext cx="4299456" cy="2053921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2600" dirty="0"/>
              <a:t>I was planning to show a mix of Windows and Mac to prove it to you. 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Windows works fine if you don’t physically smash your computer. 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WSL2 makes Docker/K8S really good!</a:t>
            </a:r>
          </a:p>
        </p:txBody>
      </p:sp>
    </p:spTree>
    <p:extLst>
      <p:ext uri="{BB962C8B-B14F-4D97-AF65-F5344CB8AC3E}">
        <p14:creationId xmlns:p14="http://schemas.microsoft.com/office/powerpoint/2010/main" val="2551427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BB25-20A9-BC45-818D-DC9954CB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as a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ADE44-61E2-B245-B6F3-E1434514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developer there’s lots to like about k8s</a:t>
            </a:r>
          </a:p>
          <a:p>
            <a:pPr lvl="1"/>
            <a:r>
              <a:rPr lang="en-US" dirty="0"/>
              <a:t>Deployment assets can be source controlled!</a:t>
            </a:r>
          </a:p>
          <a:p>
            <a:pPr lvl="1"/>
            <a:r>
              <a:rPr lang="en-US" dirty="0"/>
              <a:t>Everything is scriptable/</a:t>
            </a:r>
            <a:r>
              <a:rPr lang="en-US" dirty="0" err="1"/>
              <a:t>toolable</a:t>
            </a:r>
            <a:endParaRPr lang="en-US" dirty="0"/>
          </a:p>
          <a:p>
            <a:pPr lvl="1"/>
            <a:r>
              <a:rPr lang="en-US" dirty="0"/>
              <a:t>Everything is extensible</a:t>
            </a:r>
          </a:p>
          <a:p>
            <a:pPr lvl="1"/>
            <a:r>
              <a:rPr lang="en-US" dirty="0"/>
              <a:t>It’s a big REST API</a:t>
            </a:r>
          </a:p>
          <a:p>
            <a:r>
              <a:rPr lang="en-US" dirty="0"/>
              <a:t>There’s also lots that’s not great</a:t>
            </a:r>
          </a:p>
          <a:p>
            <a:pPr lvl="1"/>
            <a:r>
              <a:rPr lang="en-US" dirty="0"/>
              <a:t>Docker and other deployment tools can still be painful</a:t>
            </a:r>
          </a:p>
          <a:p>
            <a:pPr lvl="1"/>
            <a:r>
              <a:rPr lang="en-US" dirty="0"/>
              <a:t>There’s lots of concepts, maybe more than you need</a:t>
            </a:r>
          </a:p>
        </p:txBody>
      </p:sp>
    </p:spTree>
    <p:extLst>
      <p:ext uri="{BB962C8B-B14F-4D97-AF65-F5344CB8AC3E}">
        <p14:creationId xmlns:p14="http://schemas.microsoft.com/office/powerpoint/2010/main" val="83300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8CE97-5A93-4D4B-A3C8-36B908FD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928" y="1134142"/>
            <a:ext cx="3456122" cy="458971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Your menu for microservices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729EF29-C501-9A45-8DEB-57528FC1C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7" y="803186"/>
            <a:ext cx="5427137" cy="5248622"/>
          </a:xfrm>
        </p:spPr>
        <p:txBody>
          <a:bodyPr>
            <a:normAutofit/>
          </a:bodyPr>
          <a:lstStyle/>
          <a:p>
            <a:r>
              <a:rPr lang="en-US" sz="1600" dirty="0"/>
              <a:t>How do you communicate?</a:t>
            </a:r>
          </a:p>
          <a:p>
            <a:r>
              <a:rPr lang="en-US" sz="1600" dirty="0"/>
              <a:t>How does one service find another? </a:t>
            </a:r>
          </a:p>
          <a:p>
            <a:r>
              <a:rPr lang="en-US" sz="1600" dirty="0"/>
              <a:t>How do you manage secrets and configuration?</a:t>
            </a:r>
          </a:p>
          <a:p>
            <a:r>
              <a:rPr lang="en-US" sz="1600" dirty="0"/>
              <a:t>How do you visualize problems?</a:t>
            </a:r>
          </a:p>
          <a:p>
            <a:r>
              <a:rPr lang="en-US" sz="1600" dirty="0"/>
              <a:t>How do you monitor performance?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Most of these questions exist without microservices, but now they are multiplied </a:t>
            </a:r>
            <a:r>
              <a:rPr lang="en-US" sz="1600" dirty="0">
                <a:sym typeface="Wingdings" pitchFamily="2" charset="2"/>
              </a:rPr>
              <a:t>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3952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27009-43BF-3640-8ECC-9933402D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Blazing Pizza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3B710A-381E-E342-ABBC-409A63A90DD3}"/>
              </a:ext>
            </a:extLst>
          </p:cNvPr>
          <p:cNvSpPr/>
          <p:nvPr/>
        </p:nvSpPr>
        <p:spPr>
          <a:xfrm>
            <a:off x="7314677" y="2020888"/>
            <a:ext cx="1574800" cy="11874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329EDC7-F812-EE4D-B2CC-08EAA4F618B9}"/>
              </a:ext>
            </a:extLst>
          </p:cNvPr>
          <p:cNvSpPr/>
          <p:nvPr/>
        </p:nvSpPr>
        <p:spPr>
          <a:xfrm>
            <a:off x="10015538" y="385763"/>
            <a:ext cx="1574800" cy="11874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995EBC-43B8-4547-AD9B-43003C989476}"/>
              </a:ext>
            </a:extLst>
          </p:cNvPr>
          <p:cNvSpPr/>
          <p:nvPr/>
        </p:nvSpPr>
        <p:spPr>
          <a:xfrm>
            <a:off x="5164138" y="2020888"/>
            <a:ext cx="1574800" cy="11874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Blazor</a:t>
            </a:r>
            <a:r>
              <a:rPr lang="en-US" dirty="0"/>
              <a:t> Client App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7E5E6B3-5387-AC49-AA3E-646CD9A7AB6C}"/>
              </a:ext>
            </a:extLst>
          </p:cNvPr>
          <p:cNvSpPr/>
          <p:nvPr/>
        </p:nvSpPr>
        <p:spPr>
          <a:xfrm>
            <a:off x="9984317" y="2001714"/>
            <a:ext cx="1574800" cy="11874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68AD8F2-9C9D-FF43-8F56-2FF81A582318}"/>
              </a:ext>
            </a:extLst>
          </p:cNvPr>
          <p:cNvSpPr/>
          <p:nvPr/>
        </p:nvSpPr>
        <p:spPr>
          <a:xfrm>
            <a:off x="10048347" y="3682207"/>
            <a:ext cx="1574800" cy="11874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5FB4D07-5730-C042-A726-200B93690A85}"/>
              </a:ext>
            </a:extLst>
          </p:cNvPr>
          <p:cNvSpPr/>
          <p:nvPr/>
        </p:nvSpPr>
        <p:spPr>
          <a:xfrm>
            <a:off x="6650303" y="2536826"/>
            <a:ext cx="745595" cy="2542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28E702D-44BA-0545-848E-673FCE516ED5}"/>
              </a:ext>
            </a:extLst>
          </p:cNvPr>
          <p:cNvSpPr/>
          <p:nvPr/>
        </p:nvSpPr>
        <p:spPr>
          <a:xfrm rot="19682944">
            <a:off x="8531158" y="1536516"/>
            <a:ext cx="1713293" cy="250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51D74F2-BF70-5046-B6A3-7EAFDCB9C522}"/>
              </a:ext>
            </a:extLst>
          </p:cNvPr>
          <p:cNvSpPr/>
          <p:nvPr/>
        </p:nvSpPr>
        <p:spPr>
          <a:xfrm rot="2580938">
            <a:off x="8531211" y="3549330"/>
            <a:ext cx="1931180" cy="255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F40C7E39-372A-2A4F-BDE8-5D475A204CEF}"/>
              </a:ext>
            </a:extLst>
          </p:cNvPr>
          <p:cNvSpPr/>
          <p:nvPr/>
        </p:nvSpPr>
        <p:spPr>
          <a:xfrm>
            <a:off x="8703610" y="2536826"/>
            <a:ext cx="1344737" cy="254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A02C4996-4AF2-D247-A5C8-A91D4A0BBA81}"/>
              </a:ext>
            </a:extLst>
          </p:cNvPr>
          <p:cNvSpPr/>
          <p:nvPr/>
        </p:nvSpPr>
        <p:spPr>
          <a:xfrm>
            <a:off x="10582275" y="2924962"/>
            <a:ext cx="396875" cy="853491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27A23496-70E5-064C-9768-1DBF9D9DA3DE}"/>
              </a:ext>
            </a:extLst>
          </p:cNvPr>
          <p:cNvSpPr/>
          <p:nvPr/>
        </p:nvSpPr>
        <p:spPr>
          <a:xfrm>
            <a:off x="10641013" y="4744122"/>
            <a:ext cx="646112" cy="531141"/>
          </a:xfrm>
          <a:prstGeom prst="curved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3134613-30D6-2842-AAA0-E64F89F84652}"/>
              </a:ext>
            </a:extLst>
          </p:cNvPr>
          <p:cNvSpPr/>
          <p:nvPr/>
        </p:nvSpPr>
        <p:spPr>
          <a:xfrm>
            <a:off x="5333527" y="4912720"/>
            <a:ext cx="778933" cy="261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E6E5DB58-DD39-3A44-8E68-49DEDB2501CB}"/>
              </a:ext>
            </a:extLst>
          </p:cNvPr>
          <p:cNvSpPr/>
          <p:nvPr/>
        </p:nvSpPr>
        <p:spPr>
          <a:xfrm>
            <a:off x="5341882" y="5241994"/>
            <a:ext cx="778933" cy="2617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91B54EFF-3159-8C44-A1D8-586738A8D765}"/>
              </a:ext>
            </a:extLst>
          </p:cNvPr>
          <p:cNvSpPr/>
          <p:nvPr/>
        </p:nvSpPr>
        <p:spPr>
          <a:xfrm>
            <a:off x="5357548" y="4560550"/>
            <a:ext cx="778933" cy="2617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9A499A-EEF7-F04F-8159-BBD55260F7A2}"/>
              </a:ext>
            </a:extLst>
          </p:cNvPr>
          <p:cNvSpPr txBox="1"/>
          <p:nvPr/>
        </p:nvSpPr>
        <p:spPr>
          <a:xfrm>
            <a:off x="6400799" y="4560550"/>
            <a:ext cx="213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+ JSON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30764B-A88B-D64C-8E84-666486147401}"/>
              </a:ext>
            </a:extLst>
          </p:cNvPr>
          <p:cNvSpPr txBox="1"/>
          <p:nvPr/>
        </p:nvSpPr>
        <p:spPr>
          <a:xfrm>
            <a:off x="6400799" y="4912720"/>
            <a:ext cx="140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72678B-EDE2-8C41-9EE1-82BE46825745}"/>
              </a:ext>
            </a:extLst>
          </p:cNvPr>
          <p:cNvSpPr txBox="1"/>
          <p:nvPr/>
        </p:nvSpPr>
        <p:spPr>
          <a:xfrm>
            <a:off x="6400799" y="5282052"/>
            <a:ext cx="162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Redis</a:t>
            </a:r>
          </a:p>
        </p:txBody>
      </p:sp>
    </p:spTree>
    <p:extLst>
      <p:ext uri="{BB962C8B-B14F-4D97-AF65-F5344CB8AC3E}">
        <p14:creationId xmlns:p14="http://schemas.microsoft.com/office/powerpoint/2010/main" val="37793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024D248-87CA-4666-BB50-B93BF1A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1446A0E-C360-4370-A384-224EF4B9D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5CF781-ABBD-4539-AE85-B013EDD7E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3350EF4-E7A6-48D2-8B21-9DD8F1CB9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F517A69-FE01-464B-9A05-3499576A9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ADC7005-409B-4A18-ABD2-3BC40B989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E7E7D4D7-F6DE-4530-876A-7AF7ED933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FD811BB-DC05-49BD-934D-C52A0455B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8F383D-072B-4F56-8238-83F7F524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F3E6887-3D62-47E0-BF7E-80A33A3EA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F932455-2E90-40F2-914E-CB4D46E56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9CE34E18-538E-4FBE-A20F-A3F830A6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D614BDF-54BD-46C3-85E5-96EE7B68B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0C98C1F4-37D1-4C8C-B86F-C8F65A3C4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4C38DF64-C855-4E1D-9327-5444A4E86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E27D78D-BB9D-4B2A-8583-B4B2E14FB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D78ECA6-F850-4BA2-AD0A-E32F2C97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6717E14-EE6A-4BA3-B519-F0E6220BB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82CDDB7E-90AB-4368-AED4-F2904A31A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6B060D4-4D56-4ABD-B495-528477EEA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BE3980-E33C-47F5-9C30-74FF864B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5B0C41B-5860-492D-A229-2AD0EB47B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58FED3E4-0FF2-4D7C-8C6E-F8DA2ED00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4D354D-03E8-4B3C-AE46-3134F3D1B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E6E69F2-0235-4F71-A7DA-7E1EA0BB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2D2976-52CB-4C9F-856C-00079CCF1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F9CA6789-C5E9-4D04-8829-9FBCB5C97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45D90B3-D9F6-4ED0-95BB-55B03D18D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E45839B1-4994-4C29-838E-B31A134DE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8DDCC87-D85B-4CA9-AFBF-3282BEE4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626ABCA-97CD-4CFC-B2F6-7EBF7B61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1FA90D2E-5761-4768-910B-17A91F6E3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26B5A0F6-9A62-4FAB-B896-823AE0F05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9658E7A0-1A7B-4A9D-80D4-1AA1638EE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1AB48ACF-B9F6-4AC1-8FE3-4A5670A9E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85883F2-6303-4896-B2D3-532A48B12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FCD1B6EB-F591-47F1-9DD2-EADF9280B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3BFF9A65-15C6-46EA-AA51-87DDE0BCB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5E22D288-7497-4371-9B59-077DF38A1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C29C987E-F669-462E-90E7-9361BB188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E370ABFC-202E-4885-8B2A-108D2C1F9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CD72D068-DF16-4A2B-8631-EF0DD3BF0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4CB90F5B-0FD4-4160-86F3-F861FB59E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E391271-F02C-46F5-AACB-49CA4C768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615CF4FD-5F23-4C65-9ED2-E08683C7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A291EAD-BD46-421D-B30F-5A93C7792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0" r="42713" b="-2"/>
          <a:stretch/>
        </p:blipFill>
        <p:spPr>
          <a:xfrm>
            <a:off x="20" y="227"/>
            <a:ext cx="4637303" cy="6858000"/>
          </a:xfrm>
          <a:prstGeom prst="rect">
            <a:avLst/>
          </a:prstGeom>
          <a:ln w="9525"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D735544-EA59-4A7D-B899-D0038636F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55064" y="1186483"/>
            <a:ext cx="5941686" cy="4477933"/>
            <a:chOff x="807084" y="1186483"/>
            <a:chExt cx="5941686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C26DA1E-7074-43BA-989F-77410173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39">
              <a:extLst>
                <a:ext uri="{FF2B5EF4-FFF2-40B4-BE49-F238E27FC236}">
                  <a16:creationId xmlns:a16="http://schemas.microsoft.com/office/drawing/2014/main" id="{94CD1AE4-60CE-4C0F-909B-00CBF3738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574311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E1361B-4A31-46C2-85EC-02778637E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9494B2-5ECE-A34C-80B2-002DE66B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94" y="2075504"/>
            <a:ext cx="5769989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2462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3963D2-4659-4AC3-A92B-2ED275398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7CD8B0-64E4-498D-8D68-BE36F593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E499888-023A-4CFC-AD0D-4BA49A071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72F8C3F-AE05-4453-BB08-3B558A6C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DE5C661-AAFB-4EBF-9E8E-AC14BD1A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10FCBCE-13D8-4B3C-AB37-6639B4144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7755D5D-616A-4D73-848A-221E8A789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8F92F08-0163-49FA-8F7D-4660F878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CFB6223-C173-453B-85C3-899EBEAC9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CDBBFAF-3F24-41C2-8AB7-546DCA581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2A519D4-A348-4134-A886-5177D24E2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00DEE79-EE6E-40A8-A022-DAC6FFCF0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9A95A83-724F-44CC-9879-04CDB2CCB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84BD425-A5F0-4F6F-987A-7539F02FA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3FFED2-4B64-4BD7-8BCD-857CFE002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C10E258-1051-45BC-9E52-25708DD3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AACE3C9-E9D1-4BA5-828F-1558AE1B6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DBF867C4-C965-47E0-8D81-A5CEA58B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E673718-2172-4870-AA4F-D205CBE8C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E3271D3-1BFD-4A9D-A815-B1716B5D0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EE01AB1-E4F7-4C48-83AC-D02CBD076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C200A7E2-3438-43F7-9508-A34760135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44936463-F2AC-49A8-B30B-AC7B8DCD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1B7BDE-9617-4AAB-9D4A-22DBEC3A3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01DB8C-2564-4B5D-BE24-3D8F6EED9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8A40902C-A698-4352-AA36-2579B113A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6608D1C-259A-44C3-8E36-0109B8B41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103941-6A06-6043-BC9E-338FA1751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 dirty="0"/>
              <a:t>The experiment</a:t>
            </a: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FAD3DA0-93BE-472D-AE9D-B01286CF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4" y="803186"/>
            <a:ext cx="6269015" cy="29783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F4418-7BDD-6C44-B48D-755BADE51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267830"/>
            <a:ext cx="6281873" cy="178397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We know ASP.NET Core can perform well for </a:t>
            </a:r>
            <a:r>
              <a:rPr lang="en-US" sz="1400" dirty="0">
                <a:hlinkClick r:id="rId2"/>
              </a:rPr>
              <a:t>high throughput scenarios</a:t>
            </a:r>
            <a:r>
              <a:rPr lang="en-US" sz="1400" dirty="0"/>
              <a:t>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What about the performance with small amounts of resources?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This is useful for cases where you want to deploy lots of low-traffic applications.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OR for building cloud-native infrastructure.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CD1FB-348B-0D40-BDC5-EE4D3536C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44" y="543005"/>
            <a:ext cx="431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33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17D6139-1C58-7C4F-9286-47FFD268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8" y="643467"/>
            <a:ext cx="85054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D5444C-D133-4651-98D6-333230F79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2218A13-2C90-436D-A943-A342F28A6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7DB83A0-C9B7-49B9-A563-90F402C6F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5D345F5-B938-4F8F-BB27-4E1CFBB96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2BF8527-EF01-4079-8DAB-EC5E49881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3F052BD7-7365-456B-B3C1-80BC126E0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982CA2F-1391-4712-98A4-E983A361E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77E574-E148-4D2F-97DA-0AA49EC1F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0F1C064-4529-4FD8-86C0-726679794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2E1938D-00EE-4971-9429-830B27ADF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43B3A28-F060-45FD-87B1-6A43B4069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91642D8-3345-45A1-89BD-451ADD302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5594D98-1CF5-47D2-A177-B65467C4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0EA4907B-3553-4F71-97CF-0FE7A6958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4CF13238-4B59-452F-BE72-BCCAF4644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9F95C9A-FC88-48E1-9955-123F6A783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AEB0962C-F99F-4657-B6C2-301272B0E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79D45E0-1A69-496F-BEB1-8E21D2E1E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B43827B3-A19F-4FE6-A9AA-6CAF3DCB0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6EFED02B-2D8E-47E8-960B-13B2F35C7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1F0F8CEB-54BC-4463-84EF-CC61A7804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135C0EC7-0E3E-484F-A91C-527106CE2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AAC9D3-71E6-4892-8399-6C18E6CA8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1003B-DDDF-4049-A133-F2DF60A1F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9DD690BE-E030-41B4-8917-02B7748D3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4D1382-F0F2-43D2-91C7-5196974EA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6F0D9-0E3B-5945-9FBE-DF1AA181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762608"/>
            <a:ext cx="10481519" cy="100393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Who am 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1ED38-100A-1B4B-8144-4D85C0B92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721" y="2635976"/>
            <a:ext cx="8227269" cy="3542776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>
              <a:buFont typeface="Wingdings" panose="05000000000000000000" pitchFamily="2" charset="2"/>
              <a:buChar char="§"/>
            </a:pPr>
            <a:r>
              <a:rPr lang="en-US" sz="1600" dirty="0"/>
              <a:t>Framework designer/architect working on: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400" dirty="0"/>
              <a:t>ASP.NET Core (many parts of it)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400" dirty="0" err="1"/>
              <a:t>Blazor</a:t>
            </a:r>
            <a:endParaRPr lang="en-US" sz="1400" dirty="0"/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600" dirty="0"/>
              <a:t>My role is about: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400" dirty="0"/>
              <a:t>Making developers more productive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400" dirty="0"/>
              <a:t>Direction and features of ASP.NET Core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400" dirty="0"/>
              <a:t>Performance </a:t>
            </a:r>
            <a:r>
              <a:rPr lang="en-US" sz="1400" dirty="0">
                <a:sym typeface="Wingdings" pitchFamily="2" charset="2"/>
              </a:rPr>
              <a:t>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400" dirty="0">
                <a:sym typeface="Wingdings" pitchFamily="2" charset="2"/>
              </a:rPr>
              <a:t>I’m not an app developer, I’m a framework and tools developer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itchFamily="2" charset="2"/>
              </a:rPr>
              <a:t>Find me/us: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400" dirty="0">
                <a:sym typeface="Wingdings" pitchFamily="2" charset="2"/>
              </a:rPr>
              <a:t>Twitter: @</a:t>
            </a:r>
            <a:r>
              <a:rPr lang="en-US" sz="1400" dirty="0" err="1">
                <a:sym typeface="Wingdings" pitchFamily="2" charset="2"/>
              </a:rPr>
              <a:t>aVerySpicyBoi</a:t>
            </a:r>
            <a:endParaRPr lang="en-US" sz="1400" dirty="0">
              <a:sym typeface="Wingdings" pitchFamily="2" charset="2"/>
            </a:endParaRP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400" dirty="0" err="1">
                <a:sym typeface="Wingdings" pitchFamily="2" charset="2"/>
              </a:rPr>
              <a:t>Github</a:t>
            </a:r>
            <a:r>
              <a:rPr lang="en-US" sz="1400" dirty="0">
                <a:sym typeface="Wingdings" pitchFamily="2" charset="2"/>
              </a:rPr>
              <a:t>: </a:t>
            </a:r>
            <a:r>
              <a:rPr lang="en-US" sz="1400" dirty="0">
                <a:sym typeface="Wingdings" pitchFamily="2" charset="2"/>
                <a:hlinkClick r:id="rId2"/>
              </a:rPr>
              <a:t>https://github.com/dotnet/aspnetcore</a:t>
            </a:r>
            <a:endParaRPr lang="en-US" sz="1400" dirty="0">
              <a:sym typeface="Wingdings" pitchFamily="2" charset="2"/>
            </a:endParaRP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400" dirty="0">
                <a:sym typeface="Wingdings" pitchFamily="2" charset="2"/>
              </a:rPr>
              <a:t>Presentations: </a:t>
            </a:r>
            <a:r>
              <a:rPr lang="en-US" sz="1400" dirty="0">
                <a:hlinkClick r:id="rId3"/>
              </a:rPr>
              <a:t>https://github.com/rynowak/Presentations</a:t>
            </a:r>
            <a:endParaRPr lang="en-US" sz="1400" dirty="0">
              <a:sym typeface="Wingdings" pitchFamily="2" charset="2"/>
            </a:endParaRPr>
          </a:p>
          <a:p>
            <a:pPr lvl="1" indent="-22860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4350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896E2E-235F-40B9-AE56-5D10213C0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0D144F-F9C8-4BE7-BE3D-48D956B9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9664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5193C2B-52A6-4587-823E-744EC426D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764B5C2-BEA5-485C-8E3F-D9F00EF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ABB0D3A-703C-418A-AEE9-709BD1118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F0E0EEA-1CF7-4D3B-8967-BF9960A03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274485A-25E4-4FD4-B4EB-B4EC3193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AE4E6F1-8C7E-4682-9113-B2A6B10D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5879EDA-BAE6-4F7E-833F-254D1FE68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F5B315F-9241-4776-B068-C17E04F69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CE33508-1884-4EA8-8E65-ACD09E4F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DDD8821-B28E-4A1C-9593-26AF519C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6AAF2D2-6843-4EEE-B81A-7E80A738B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1013CAB-D751-4E9A-907B-24C0AB5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CCB52C9-D630-4208-84FE-7CAEE3FAD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64F7912-3C5D-4A8D-AD4E-BA34D9833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1DE5A39D-E890-4225-985C-CF4CD81EE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6BC26730-EF11-447B-94FE-552F77B25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8161863-D792-452D-B9F0-D6522EA63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1AACDC7-6C74-4713-9E52-329FC30A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4150003-F340-4C57-8E6D-C678CEF66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2401683E-D389-491F-9E72-B8124F38E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400BD38B-EFD8-456C-BBAE-31A223A21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B7207-2043-7E48-8CE0-4B768E1C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092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 experiment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C09C71-E8FA-4621-936D-FFD6845E2F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025747"/>
              </p:ext>
            </p:extLst>
          </p:nvPr>
        </p:nvGraphicFramePr>
        <p:xfrm>
          <a:off x="804672" y="798444"/>
          <a:ext cx="6007290" cy="5257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9001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331AC4-B1A0-4627-B7C9-95A05C6C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4D8A22-46CE-4EBE-8DBD-AB4CF6E9B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479A08C-A93A-45DC-AEF7-63855A74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542C76B-30E9-465B-8849-FB9354BED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EB6D4E8-9B0E-424A-804B-06065EA8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0CDEFB8B-F4EC-4591-9608-132B08EDC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D92B71-BB0A-4E5C-BF79-E27228D15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9113154-4CBD-4CD6-BAB5-FFEA2724C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EEC5A2D-013C-41E8-8A01-28A1C62E9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5408E9F-8928-45F7-9D18-800C5A9F8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52ABBED-5F8C-47E4-A11E-69BB0E512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48EEA6B-C380-4396-B922-4DB7DBCB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D1A353F-36F1-4BA2-904D-D90FA133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60AA00A-0E51-41CC-A952-1E13D7584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DC0BA30-2C7D-46B2-B808-831FEBE20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8BEC50E-A9C1-4E74-ABE2-B205E476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8459F76-F434-4BDB-B86C-596997293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7FE7C25-5F4B-47CF-8BD6-01101656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4B031CB-48DB-4D21-94A5-D142A268C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F60125-8FB9-4362-AE52-574C6A8E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3863DF3-81E1-4B27-AA1F-51A1D919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E9F0B37-792A-4120-8BB7-26EFAA9DA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DB02BB-7093-4681-BBA3-7C4316C1B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37C8A1-8250-7A41-B29A-9F330D80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 experiment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542213-C6FA-43F6-B6A9-7DACF28E8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26484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62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3786E-869E-B848-9E70-CF03FBDC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Want to see results?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32D2-4C91-6F42-9FF7-0B7FABF87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r>
              <a:rPr lang="en-US" dirty="0"/>
              <a:t>No benchmarking exercise is perfect</a:t>
            </a:r>
          </a:p>
          <a:p>
            <a:r>
              <a:rPr lang="en-US" dirty="0"/>
              <a:t>I did this for science! Not to trash other technologies</a:t>
            </a:r>
          </a:p>
          <a:p>
            <a:r>
              <a:rPr lang="en-US" dirty="0"/>
              <a:t>Not every technology claims to be good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1709208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2809643-1A52-4ED2-AA8C-EEF67E92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F59BE78A-E3EA-4451-96B5-6FAFD246E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FD751E0-7430-4ACA-A679-ECB74EA58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A4098D72-B456-40CC-8C9F-D08B9DD2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77F4ACE6-DDA3-4ED6-8FEE-78FFB08E9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337B0AD-9A1D-4899-8791-EDEB9B5A1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CA1A530-E6F6-465D-BCD0-371D816C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E004A844-7D04-43E1-A29A-F8191791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0EE4868-1730-433B-AA39-A91305A4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5AB5DD23-5ECB-4E0C-AC9B-C384785BA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30DF27FE-32C5-40E3-88CF-16228DBBC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7DA4BF21-FA96-43DB-A077-173C5F433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9FB98CB-1E06-4CC6-B67C-4CE3403E8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BF956BA4-7CC2-4E13-9E1D-0854EF4CB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6C08EBB-2C97-4884-9312-EA0A6A62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3262514D-691E-4344-8751-4E80F046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17406E40-244E-4DD6-94A4-E73960241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E621646-8902-4518-ADFE-798B8AF7F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BC03DD73-798C-403F-B9AC-BFF84A0B1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756FE0C-DC81-49BD-AD76-1E223B686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89921AE2-097C-4DEE-A398-FCB910D60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FEEAE74D-A8B8-4601-84C4-7F01DFF41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481E624-15D4-CE40-A7CB-BB511DA5A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5D6CE1-752A-C449-91FE-69168FC5D9A2}"/>
              </a:ext>
            </a:extLst>
          </p:cNvPr>
          <p:cNvSpPr/>
          <p:nvPr/>
        </p:nvSpPr>
        <p:spPr>
          <a:xfrm>
            <a:off x="9127067" y="900642"/>
            <a:ext cx="2401886" cy="17070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3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2809643-1A52-4ED2-AA8C-EEF67E92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59BE78A-E3EA-4451-96B5-6FAFD246E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FD751E0-7430-4ACA-A679-ECB74EA58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4098D72-B456-40CC-8C9F-D08B9DD2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7F4ACE6-DDA3-4ED6-8FEE-78FFB08E9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4337B0AD-9A1D-4899-8791-EDEB9B5A1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CA1A530-E6F6-465D-BCD0-371D816C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004A844-7D04-43E1-A29A-F8191791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0EE4868-1730-433B-AA39-A91305A4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AB5DD23-5ECB-4E0C-AC9B-C384785BA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0DF27FE-32C5-40E3-88CF-16228DBBC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DA4BF21-FA96-43DB-A077-173C5F433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9FB98CB-1E06-4CC6-B67C-4CE3403E8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F956BA4-7CC2-4E13-9E1D-0854EF4CB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6C08EBB-2C97-4884-9312-EA0A6A62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262514D-691E-4344-8751-4E80F046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7406E40-244E-4DD6-94A4-E73960241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E621646-8902-4518-ADFE-798B8AF7F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BC03DD73-798C-403F-B9AC-BFF84A0B1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756FE0C-DC81-49BD-AD76-1E223B686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89921AE2-097C-4DEE-A398-FCB910D60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FEEAE74D-A8B8-4601-84C4-7F01DFF41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CAD21A8-BFC5-134D-9A7B-EC258DA58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" r="1" b="16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2E4673-A313-F743-96AE-35E82A5E91FF}"/>
              </a:ext>
            </a:extLst>
          </p:cNvPr>
          <p:cNvSpPr/>
          <p:nvPr/>
        </p:nvSpPr>
        <p:spPr>
          <a:xfrm>
            <a:off x="1120775" y="999067"/>
            <a:ext cx="2271714" cy="1589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25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2809643-1A52-4ED2-AA8C-EEF67E92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59BE78A-E3EA-4451-96B5-6FAFD246E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FD751E0-7430-4ACA-A679-ECB74EA58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4098D72-B456-40CC-8C9F-D08B9DD2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7F4ACE6-DDA3-4ED6-8FEE-78FFB08E9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4337B0AD-9A1D-4899-8791-EDEB9B5A1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CA1A530-E6F6-465D-BCD0-371D816C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004A844-7D04-43E1-A29A-F8191791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0EE4868-1730-433B-AA39-A91305A4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AB5DD23-5ECB-4E0C-AC9B-C384785BA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0DF27FE-32C5-40E3-88CF-16228DBBC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DA4BF21-FA96-43DB-A077-173C5F433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9FB98CB-1E06-4CC6-B67C-4CE3403E8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F956BA4-7CC2-4E13-9E1D-0854EF4CB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6C08EBB-2C97-4884-9312-EA0A6A62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262514D-691E-4344-8751-4E80F046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7406E40-244E-4DD6-94A4-E73960241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E621646-8902-4518-ADFE-798B8AF7F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BC03DD73-798C-403F-B9AC-BFF84A0B1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756FE0C-DC81-49BD-AD76-1E223B686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89921AE2-097C-4DEE-A398-FCB910D60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FEEAE74D-A8B8-4601-84C4-7F01DFF41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7B72A1F-213E-9F46-89AB-85EC69E2F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C3513E-EDFA-0A41-88AF-C19DAF71AF80}"/>
              </a:ext>
            </a:extLst>
          </p:cNvPr>
          <p:cNvSpPr/>
          <p:nvPr/>
        </p:nvSpPr>
        <p:spPr>
          <a:xfrm>
            <a:off x="9144000" y="948267"/>
            <a:ext cx="2357438" cy="1591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6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2809643-1A52-4ED2-AA8C-EEF67E92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59BE78A-E3EA-4451-96B5-6FAFD246E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FD751E0-7430-4ACA-A679-ECB74EA58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4098D72-B456-40CC-8C9F-D08B9DD2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7F4ACE6-DDA3-4ED6-8FEE-78FFB08E9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4337B0AD-9A1D-4899-8791-EDEB9B5A1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CA1A530-E6F6-465D-BCD0-371D816C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004A844-7D04-43E1-A29A-F8191791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0EE4868-1730-433B-AA39-A91305A4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AB5DD23-5ECB-4E0C-AC9B-C384785BA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0DF27FE-32C5-40E3-88CF-16228DBBC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DA4BF21-FA96-43DB-A077-173C5F433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9FB98CB-1E06-4CC6-B67C-4CE3403E8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F956BA4-7CC2-4E13-9E1D-0854EF4CB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6C08EBB-2C97-4884-9312-EA0A6A62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262514D-691E-4344-8751-4E80F046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7406E40-244E-4DD6-94A4-E73960241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E621646-8902-4518-ADFE-798B8AF7F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BC03DD73-798C-403F-B9AC-BFF84A0B1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756FE0C-DC81-49BD-AD76-1E223B686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89921AE2-097C-4DEE-A398-FCB910D60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FEEAE74D-A8B8-4601-84C4-7F01DFF41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BFCB47-D4B2-714E-AD86-2310431A0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03435A-CF2C-2943-966A-19662E9EC0E2}"/>
              </a:ext>
            </a:extLst>
          </p:cNvPr>
          <p:cNvSpPr/>
          <p:nvPr/>
        </p:nvSpPr>
        <p:spPr>
          <a:xfrm>
            <a:off x="1120775" y="897467"/>
            <a:ext cx="2316692" cy="1676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0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72A1F-213E-9F46-89AB-85EC69E2F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C3513E-EDFA-0A41-88AF-C19DAF71AF80}"/>
              </a:ext>
            </a:extLst>
          </p:cNvPr>
          <p:cNvSpPr/>
          <p:nvPr/>
        </p:nvSpPr>
        <p:spPr>
          <a:xfrm>
            <a:off x="9191095" y="1126397"/>
            <a:ext cx="2357438" cy="8805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6F3E91-6FDF-FF4C-A033-098E9AB913E0}"/>
              </a:ext>
            </a:extLst>
          </p:cNvPr>
          <p:cNvSpPr/>
          <p:nvPr/>
        </p:nvSpPr>
        <p:spPr>
          <a:xfrm>
            <a:off x="9191095" y="2208810"/>
            <a:ext cx="2256718" cy="415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0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7F00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1DFADA-04EE-AA44-A5BF-493825BB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7"/>
            <a:ext cx="10870372" cy="5571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71997A-ABE6-CC49-8C5B-3A1474C7FF9B}"/>
              </a:ext>
            </a:extLst>
          </p:cNvPr>
          <p:cNvSpPr/>
          <p:nvPr/>
        </p:nvSpPr>
        <p:spPr>
          <a:xfrm>
            <a:off x="1120775" y="1168400"/>
            <a:ext cx="2333625" cy="339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96932-93EC-D545-BBCF-2D9AF16D6086}"/>
              </a:ext>
            </a:extLst>
          </p:cNvPr>
          <p:cNvSpPr/>
          <p:nvPr/>
        </p:nvSpPr>
        <p:spPr>
          <a:xfrm>
            <a:off x="1120775" y="2173685"/>
            <a:ext cx="2333625" cy="35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91724-3B44-7741-BFE8-35BA407CBBCA}"/>
              </a:ext>
            </a:extLst>
          </p:cNvPr>
          <p:cNvSpPr/>
          <p:nvPr/>
        </p:nvSpPr>
        <p:spPr>
          <a:xfrm>
            <a:off x="1120775" y="1826949"/>
            <a:ext cx="2308226" cy="180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07FC8-D3BC-984D-B5C9-6FB9CC301C2C}"/>
              </a:ext>
            </a:extLst>
          </p:cNvPr>
          <p:cNvSpPr/>
          <p:nvPr/>
        </p:nvSpPr>
        <p:spPr>
          <a:xfrm>
            <a:off x="1120775" y="1508166"/>
            <a:ext cx="2308226" cy="3187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82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EB0AE-FD46-1F40-AB93-F6A5CEB6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4" y="99239"/>
            <a:ext cx="3792944" cy="2201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8E4B6B-0B3D-4C41-9897-0B033534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28" y="99239"/>
            <a:ext cx="3792944" cy="2201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5514B-02FE-9647-B0CD-3A54BB9B4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581" y="99239"/>
            <a:ext cx="3792945" cy="2201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0139F-76CE-CB41-9782-DA6717F24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75" y="2300572"/>
            <a:ext cx="3792944" cy="2201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179FE-C3B6-D74F-B4B0-1CF32081F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74" y="4501905"/>
            <a:ext cx="3792944" cy="2201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45307-F902-B24C-8DE6-FD8C50B7D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527" y="2300571"/>
            <a:ext cx="3792944" cy="2201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D5601-0D4F-7745-B9F9-BE3D5F8D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9526" y="4501904"/>
            <a:ext cx="3792944" cy="2201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9EFFB-A8D4-174D-B391-C5DE454B81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0577" y="2300570"/>
            <a:ext cx="3792948" cy="2201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525F7-1DC2-8040-BE9F-FF64212BF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0581" y="4501903"/>
            <a:ext cx="3792944" cy="2201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4BE476-B8F2-6746-846D-A2E679CEDF4F}"/>
              </a:ext>
            </a:extLst>
          </p:cNvPr>
          <p:cNvSpPr/>
          <p:nvPr/>
        </p:nvSpPr>
        <p:spPr>
          <a:xfrm>
            <a:off x="5457061" y="2300570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4A5C25-5D62-764D-849A-FAD220C4D0A0}"/>
              </a:ext>
            </a:extLst>
          </p:cNvPr>
          <p:cNvSpPr/>
          <p:nvPr/>
        </p:nvSpPr>
        <p:spPr>
          <a:xfrm>
            <a:off x="1570453" y="2300570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636332-955E-4948-B673-C2DB858B2A64}"/>
              </a:ext>
            </a:extLst>
          </p:cNvPr>
          <p:cNvSpPr/>
          <p:nvPr/>
        </p:nvSpPr>
        <p:spPr>
          <a:xfrm>
            <a:off x="1487326" y="118089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C7DDFC-9BC0-414A-BFB8-81E49FC83794}"/>
              </a:ext>
            </a:extLst>
          </p:cNvPr>
          <p:cNvSpPr/>
          <p:nvPr/>
        </p:nvSpPr>
        <p:spPr>
          <a:xfrm>
            <a:off x="5511662" y="85201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0277C7-1BC8-D147-BEED-6FC302210365}"/>
              </a:ext>
            </a:extLst>
          </p:cNvPr>
          <p:cNvSpPr/>
          <p:nvPr/>
        </p:nvSpPr>
        <p:spPr>
          <a:xfrm>
            <a:off x="9453688" y="118089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CB3A0F-570D-2548-9CA5-D4B80F0BA155}"/>
              </a:ext>
            </a:extLst>
          </p:cNvPr>
          <p:cNvSpPr/>
          <p:nvPr/>
        </p:nvSpPr>
        <p:spPr>
          <a:xfrm>
            <a:off x="9453688" y="2300570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31ABB-8D66-3647-BC47-A637F1BB1DD3}"/>
              </a:ext>
            </a:extLst>
          </p:cNvPr>
          <p:cNvSpPr/>
          <p:nvPr/>
        </p:nvSpPr>
        <p:spPr>
          <a:xfrm>
            <a:off x="9353354" y="4501903"/>
            <a:ext cx="1673233" cy="8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715992-8EE5-EE47-9AD6-3004FF68C7AB}"/>
              </a:ext>
            </a:extLst>
          </p:cNvPr>
          <p:cNvSpPr/>
          <p:nvPr/>
        </p:nvSpPr>
        <p:spPr>
          <a:xfrm>
            <a:off x="5423102" y="4501903"/>
            <a:ext cx="1535951" cy="8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2F51CE-5605-0641-BC98-E31C36BD1F75}"/>
              </a:ext>
            </a:extLst>
          </p:cNvPr>
          <p:cNvSpPr/>
          <p:nvPr/>
        </p:nvSpPr>
        <p:spPr>
          <a:xfrm>
            <a:off x="1481894" y="4516302"/>
            <a:ext cx="1535951" cy="8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8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3C5EB-5A62-2341-8031-8183E7C5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Agenda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F19CF43D-1B5F-6B4E-A94D-A160572DD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r>
              <a:rPr lang="en-US" dirty="0"/>
              <a:t>What is Kubernetes?</a:t>
            </a:r>
          </a:p>
          <a:p>
            <a:r>
              <a:rPr lang="en-US" dirty="0"/>
              <a:t>How does ASP.NET Core help me?</a:t>
            </a:r>
          </a:p>
          <a:p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602598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D86A1F-6469-194F-BE8F-62298D085358}"/>
              </a:ext>
            </a:extLst>
          </p:cNvPr>
          <p:cNvSpPr/>
          <p:nvPr/>
        </p:nvSpPr>
        <p:spPr>
          <a:xfrm>
            <a:off x="218474" y="99239"/>
            <a:ext cx="3981052" cy="2201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DEB0AE-FD46-1F40-AB93-F6A5CEB6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4" y="99239"/>
            <a:ext cx="3792944" cy="2201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8E4B6B-0B3D-4C41-9897-0B033534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28" y="99239"/>
            <a:ext cx="3792944" cy="2201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5514B-02FE-9647-B0CD-3A54BB9B4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581" y="99239"/>
            <a:ext cx="3792945" cy="2201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0139F-76CE-CB41-9782-DA6717F24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75" y="2300572"/>
            <a:ext cx="3792944" cy="22013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57BE17-F0F4-5946-BC20-D6D970F7F4C3}"/>
              </a:ext>
            </a:extLst>
          </p:cNvPr>
          <p:cNvSpPr/>
          <p:nvPr/>
        </p:nvSpPr>
        <p:spPr>
          <a:xfrm>
            <a:off x="4190618" y="4471759"/>
            <a:ext cx="3981052" cy="22314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179FE-C3B6-D74F-B4B0-1CF32081F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74" y="4501905"/>
            <a:ext cx="3792944" cy="2201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45307-F902-B24C-8DE6-FD8C50B7D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527" y="2300571"/>
            <a:ext cx="3792944" cy="2201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D5601-0D4F-7745-B9F9-BE3D5F8D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9526" y="4501904"/>
            <a:ext cx="3792944" cy="2201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9EFFB-A8D4-174D-B391-C5DE454B81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0577" y="2300570"/>
            <a:ext cx="3792948" cy="2201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525F7-1DC2-8040-BE9F-FF64212BF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0581" y="4501903"/>
            <a:ext cx="3792944" cy="2201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4BE476-B8F2-6746-846D-A2E679CEDF4F}"/>
              </a:ext>
            </a:extLst>
          </p:cNvPr>
          <p:cNvSpPr/>
          <p:nvPr/>
        </p:nvSpPr>
        <p:spPr>
          <a:xfrm>
            <a:off x="5457061" y="2300570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4A5C25-5D62-764D-849A-FAD220C4D0A0}"/>
              </a:ext>
            </a:extLst>
          </p:cNvPr>
          <p:cNvSpPr/>
          <p:nvPr/>
        </p:nvSpPr>
        <p:spPr>
          <a:xfrm>
            <a:off x="1570453" y="2300570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636332-955E-4948-B673-C2DB858B2A64}"/>
              </a:ext>
            </a:extLst>
          </p:cNvPr>
          <p:cNvSpPr/>
          <p:nvPr/>
        </p:nvSpPr>
        <p:spPr>
          <a:xfrm>
            <a:off x="1487326" y="118089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C7DDFC-9BC0-414A-BFB8-81E49FC83794}"/>
              </a:ext>
            </a:extLst>
          </p:cNvPr>
          <p:cNvSpPr/>
          <p:nvPr/>
        </p:nvSpPr>
        <p:spPr>
          <a:xfrm>
            <a:off x="5511662" y="85201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0277C7-1BC8-D147-BEED-6FC302210365}"/>
              </a:ext>
            </a:extLst>
          </p:cNvPr>
          <p:cNvSpPr/>
          <p:nvPr/>
        </p:nvSpPr>
        <p:spPr>
          <a:xfrm>
            <a:off x="9453688" y="118089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CB3A0F-570D-2548-9CA5-D4B80F0BA155}"/>
              </a:ext>
            </a:extLst>
          </p:cNvPr>
          <p:cNvSpPr/>
          <p:nvPr/>
        </p:nvSpPr>
        <p:spPr>
          <a:xfrm>
            <a:off x="9453688" y="2300570"/>
            <a:ext cx="1447392" cy="8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31ABB-8D66-3647-BC47-A637F1BB1DD3}"/>
              </a:ext>
            </a:extLst>
          </p:cNvPr>
          <p:cNvSpPr/>
          <p:nvPr/>
        </p:nvSpPr>
        <p:spPr>
          <a:xfrm>
            <a:off x="9353354" y="4501903"/>
            <a:ext cx="1673233" cy="8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715992-8EE5-EE47-9AD6-3004FF68C7AB}"/>
              </a:ext>
            </a:extLst>
          </p:cNvPr>
          <p:cNvSpPr/>
          <p:nvPr/>
        </p:nvSpPr>
        <p:spPr>
          <a:xfrm>
            <a:off x="5423102" y="4501903"/>
            <a:ext cx="1535951" cy="8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2F51CE-5605-0641-BC98-E31C36BD1F75}"/>
              </a:ext>
            </a:extLst>
          </p:cNvPr>
          <p:cNvSpPr/>
          <p:nvPr/>
        </p:nvSpPr>
        <p:spPr>
          <a:xfrm>
            <a:off x="1481894" y="4516302"/>
            <a:ext cx="1535951" cy="8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58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7">
            <a:extLst>
              <a:ext uri="{FF2B5EF4-FFF2-40B4-BE49-F238E27FC236}">
                <a16:creationId xmlns:a16="http://schemas.microsoft.com/office/drawing/2014/main" id="{5D307D92-1B71-4BC9-9CC2-651007D6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8196BD5-3A8F-445C-A9AA-33D58149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C2BF9A0-70E8-4B69-B595-6C41397CE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0AFFCFA-812A-4008-8BF5-127D5BB98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ED7D059-83CD-4EB3-A772-258EB194F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8E9E256-EEDD-487F-8632-7432586E4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6D41A89-1E68-4BD6-9327-A391D766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F11C82B-ADCC-489C-88F0-EE6588C7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807C586E-736E-422E-BC3F-ED6D7FA1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5BCF04A8-F3B9-47D5-90A6-C8DA83C50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02A10B2-AA9E-4570-89ED-37FAE4C9F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84C29AD-CE3F-457D-8238-121D253A3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1AADEF1-B8D9-4938-95AA-254872524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400E0898-75B4-4F1D-B6D2-8476FD5EB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2D9A2F9-88A3-4616-B7E5-A6F21C3F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8DD3B396-47ED-4E9F-83FA-9A87C0CB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016E5F4B-2563-48BB-9F60-DE80D3A5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C9D6A696-56F1-4BFC-B69C-25447A36E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BA5CF3E5-184E-4CD8-87F9-BB4377526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E1BA3B9-9135-4961-B757-431F0E420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4" name="Group 28">
            <a:extLst>
              <a:ext uri="{FF2B5EF4-FFF2-40B4-BE49-F238E27FC236}">
                <a16:creationId xmlns:a16="http://schemas.microsoft.com/office/drawing/2014/main" id="{7A654156-2BF2-421C-9490-638BE7162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8293CB-81CE-4792-A100-92743F37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A6044959-7644-4A92-935A-FDDBF623C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C61B04-3622-4BB4-A18A-59CEA86A6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5" name="Rectangle 33">
            <a:extLst>
              <a:ext uri="{FF2B5EF4-FFF2-40B4-BE49-F238E27FC236}">
                <a16:creationId xmlns:a16="http://schemas.microsoft.com/office/drawing/2014/main" id="{299D8001-1DF2-410E-940B-87542826C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35">
            <a:extLst>
              <a:ext uri="{FF2B5EF4-FFF2-40B4-BE49-F238E27FC236}">
                <a16:creationId xmlns:a16="http://schemas.microsoft.com/office/drawing/2014/main" id="{9687F3AE-0C8B-4D6A-B71B-521AA5CDA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BF987036-FEE1-412B-8088-1FDE22ADC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DFE7C6A9-8925-4707-BBD5-9A9E9BF66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B0994613-6D27-4537-915B-8EF0A683D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08B5F773-9B06-4C57-9A9C-4F28CAA32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B99EA882-548E-4C42-8E82-AE5324A17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32D50704-3C3B-41EE-A908-9150FAF11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1D6A74E6-3E99-4C16-9F80-727FB1027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E2F8E001-763B-421B-A8D7-03CDAFF3F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5A57F34E-427C-4D9A-B478-CB22CB38A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F5C587AF-E3F7-448A-A70A-DC09DF27D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03F8839D-CE51-4DAD-8C03-8A3F1A61A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0C26BD64-470A-4ECC-8F4D-3A91FD81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1BC9E790-34B9-43A9-AF66-6CB4CE30E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D6E505B9-776B-49FA-B874-3D3038D4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D0496260-CB15-468F-9009-0857C6C64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5547696B-36E2-435C-8200-19DE10305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BADD80C3-E677-42D3-BFA7-A254251D3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BDA7FE47-DA03-4504-A8A2-DE3E78601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54BD6AD1-055B-4230-B73C-1E623F23C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" name="Rectangle 56">
            <a:extLst>
              <a:ext uri="{FF2B5EF4-FFF2-40B4-BE49-F238E27FC236}">
                <a16:creationId xmlns:a16="http://schemas.microsoft.com/office/drawing/2014/main" id="{5BAF7FC6-8574-417E-89E7-445914AEF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67490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6D379-5C6B-BD43-949D-F394B362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4" y="2084217"/>
            <a:ext cx="6106932" cy="2702317"/>
          </a:xfrm>
          <a:prstGeom prst="rect">
            <a:avLst/>
          </a:prstGeom>
          <a:ln w="9525">
            <a:noFill/>
          </a:ln>
        </p:spPr>
      </p:pic>
      <p:grpSp>
        <p:nvGrpSpPr>
          <p:cNvPr id="87" name="Group 58">
            <a:extLst>
              <a:ext uri="{FF2B5EF4-FFF2-40B4-BE49-F238E27FC236}">
                <a16:creationId xmlns:a16="http://schemas.microsoft.com/office/drawing/2014/main" id="{510BB152-AEA5-4E61-917D-CCFC5E4D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62312" y="1186483"/>
            <a:ext cx="3822597" cy="4477933"/>
            <a:chOff x="807084" y="1186483"/>
            <a:chExt cx="3822597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BEB86CA-0C97-48AC-9386-8866FE268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39">
              <a:extLst>
                <a:ext uri="{FF2B5EF4-FFF2-40B4-BE49-F238E27FC236}">
                  <a16:creationId xmlns:a16="http://schemas.microsoft.com/office/drawing/2014/main" id="{AC5337CA-17A3-4FA0-81FD-259FE4B1B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FC146B3-F854-4B09-89BB-6DA9154F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02B363-6032-3C4E-8259-87B6E1ED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643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Route to code</a:t>
            </a:r>
          </a:p>
        </p:txBody>
      </p:sp>
    </p:spTree>
    <p:extLst>
      <p:ext uri="{BB962C8B-B14F-4D97-AF65-F5344CB8AC3E}">
        <p14:creationId xmlns:p14="http://schemas.microsoft.com/office/powerpoint/2010/main" val="3654165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FF9D0F52-A24D-4B06-9C0A-493C5134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FACAEFA6-8F52-446B-BD9D-DE4B185A9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B22C5B2F-0D3F-48F7-8595-CBC9333FA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E285BFC4-7873-42D4-A522-35994F27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88817C02-C8B7-40F6-84A4-D580C30F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F2435616-B1EB-4416-BE84-6BB062A5B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23099E6F-DEA6-49FB-83AE-FD21851F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13AF0A99-D935-4419-B576-FAC5E895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AE3D1B98-92DC-41FC-99E9-CEF27508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199F61BC-E367-4BE8-9384-32D1F525A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D7644628-F23F-4BFD-B9E1-13826AE7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CF86CAC8-D34C-4CF7-B85C-C980C004B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3D9BAD06-6747-4F13-AE4F-D2FF61F3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7A3CC68D-77EA-453B-AA74-A85B8B88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8A4907C5-376D-45A9-A61A-20158A86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533EE7F1-FDD7-48D6-9F54-71E5DD8D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A2B0D147-804B-47BD-91CB-FA55FF16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997E6B04-15E9-4869-8E50-2ED6F0E74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D5C847C3-2BDB-43EB-A9F8-0B28F9CEE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4F736102-8D51-4C54-8A52-1BDAAC11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A356136-B39C-4532-A689-FC555326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D6982DA-DA60-4F2C-A297-C8BBE7A0C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3B1B356C-790C-40A9-87F4-C544FDC0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874EB23-8BDE-415C-B0CD-1204D2F6B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3B81331A-8A1F-4766-8C9B-02E654009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837509-043B-4D30-A237-0E29D31F1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BE763134-8CA3-4342-ACED-2DC1FEBB1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A336891-D3ED-427B-98D3-984B7DBA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18973381-8EF2-436A-90BB-5A0EA98D7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0F9EA7D3-42F6-4054-8AF8-DF66D2A3C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02A53B5E-2A95-4323-A9AF-56A1D0EC2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69F3F7E-88A4-468E-8B46-0744C61E5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59AD8663-A040-4716-AB36-933017439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4B2D4424-39CB-4FA9-BC1B-3BF6003B2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C6085296-9450-451A-835C-11C63615B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EFC89625-DCD5-480D-931B-25BC250BD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995902F8-32BE-4E41-9879-102B9BBDB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FAA17119-94DF-491D-87D6-E7845708A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2FE5F6D7-4B07-4D2E-9FB1-35296BE8C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4C4055D7-6ADA-46AD-8BF4-A6824E16D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4C9B3CF5-F131-4333-8711-42DE76845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ADB18A78-0172-4115-85E0-5D4C225DC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5F14158B-AECE-4FB1-8C1B-7E1179350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BD06F824-51AD-47EE-AE07-CC820B7EA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83B48C94-EA03-453E-9380-5416AB45B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3E16E5E-5900-485B-B595-3752A0A4F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6094713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C4E85-CE3A-BD42-BC50-35CB4BDC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15" y="4280863"/>
            <a:ext cx="5445759" cy="1906015"/>
          </a:xfrm>
          <a:prstGeom prst="rect">
            <a:avLst/>
          </a:prstGeom>
          <a:ln w="9525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6D379-5C6B-BD43-949D-F394B362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26" y="981984"/>
            <a:ext cx="5447315" cy="2410436"/>
          </a:xfrm>
          <a:prstGeom prst="rect">
            <a:avLst/>
          </a:prstGeom>
          <a:ln w="9525">
            <a:noFill/>
          </a:ln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3940A05-7C2D-4FEB-9E9D-EDEDB664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BF9A2F8-5AFA-4C01-9B86-D1D7FEB1F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Isosceles Triangle 39">
              <a:extLst>
                <a:ext uri="{FF2B5EF4-FFF2-40B4-BE49-F238E27FC236}">
                  <a16:creationId xmlns:a16="http://schemas.microsoft.com/office/drawing/2014/main" id="{88236080-804B-4F97-ABAA-28FE6620E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0B8DAA7-4F15-4967-AA7F-B1F977F61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02B363-6032-3C4E-8259-87B6E1ED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22" y="2074730"/>
            <a:ext cx="4299456" cy="2053921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Route to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1249C-D2E5-AB4C-BE3C-505B61690A39}"/>
              </a:ext>
            </a:extLst>
          </p:cNvPr>
          <p:cNvSpPr txBox="1"/>
          <p:nvPr/>
        </p:nvSpPr>
        <p:spPr>
          <a:xfrm>
            <a:off x="746728" y="265426"/>
            <a:ext cx="154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2975F-FEED-8D4C-858E-0CBB6C2F4AEE}"/>
              </a:ext>
            </a:extLst>
          </p:cNvPr>
          <p:cNvSpPr txBox="1"/>
          <p:nvPr/>
        </p:nvSpPr>
        <p:spPr>
          <a:xfrm>
            <a:off x="666889" y="3535667"/>
            <a:ext cx="135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4186951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4B50C-C5F0-DE43-8D8B-8021FA18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B667-DAC7-504C-8D1A-1A94C060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r>
              <a:rPr lang="en-US" dirty="0"/>
              <a:t>.NET Core can work surprisingly well with small amounts of memory</a:t>
            </a:r>
          </a:p>
          <a:p>
            <a:r>
              <a:rPr lang="en-US" dirty="0"/>
              <a:t>ASP.NET Core can be:</a:t>
            </a:r>
          </a:p>
          <a:p>
            <a:pPr lvl="1"/>
            <a:r>
              <a:rPr lang="en-US" dirty="0"/>
              <a:t>High throughput + density if written at a low level of abstraction (route-to-code)</a:t>
            </a:r>
          </a:p>
          <a:p>
            <a:pPr lvl="1"/>
            <a:r>
              <a:rPr lang="en-US" dirty="0"/>
              <a:t>Low throughput + density with richer frameworks (controllers) </a:t>
            </a:r>
          </a:p>
          <a:p>
            <a:r>
              <a:rPr lang="en-US" dirty="0"/>
              <a:t>We’re working on docs + guidance for this kind of scenario</a:t>
            </a:r>
          </a:p>
        </p:txBody>
      </p:sp>
    </p:spTree>
    <p:extLst>
      <p:ext uri="{BB962C8B-B14F-4D97-AF65-F5344CB8AC3E}">
        <p14:creationId xmlns:p14="http://schemas.microsoft.com/office/powerpoint/2010/main" val="2425796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660A92-B957-8548-B0A7-803A468CD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accent1"/>
                </a:solidFill>
              </a:rPr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292D5-911C-FC46-9F7A-5BA1E2AF5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431150"/>
            <a:ext cx="8300202" cy="1884503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Twitter: @</a:t>
            </a:r>
            <a:r>
              <a:rPr lang="en-US" sz="2400" dirty="0" err="1">
                <a:solidFill>
                  <a:schemeClr val="tx1"/>
                </a:solidFill>
              </a:rPr>
              <a:t>aVerySpicyBoi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hlinkClick r:id="rId2"/>
              </a:rPr>
              <a:t>https://github.com/rynowak/Presentations</a:t>
            </a:r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hlinkClick r:id="rId3"/>
              </a:rPr>
              <a:t>https://github.com/rynowak/blazing-backend</a:t>
            </a:r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hlinkClick r:id="rId4"/>
              </a:rPr>
              <a:t>https://github.com/rynowak/benchmarks-playground</a:t>
            </a:r>
            <a:endParaRPr lang="en-US" sz="2400" dirty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2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F08744-9D7B-4693-B8D6-2A5210AE9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32">
            <a:extLst>
              <a:ext uri="{FF2B5EF4-FFF2-40B4-BE49-F238E27FC236}">
                <a16:creationId xmlns:a16="http://schemas.microsoft.com/office/drawing/2014/main" id="{5B2E630F-F386-44FA-B1A1-C10A9BF43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3567C09-8B4D-49A6-A711-C44C5807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D8653-CFA8-DA4E-9D3B-DB1FB22E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2349925"/>
            <a:ext cx="2441894" cy="2456442"/>
          </a:xfrm>
        </p:spPr>
        <p:txBody>
          <a:bodyPr>
            <a:normAutofit/>
          </a:bodyPr>
          <a:lstStyle/>
          <a:p>
            <a:pPr algn="l"/>
            <a:r>
              <a:rPr lang="en-US" sz="2700"/>
              <a:t>What are microservices?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43AFB-2971-8C4E-ABC8-9D7DE643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19" y="1111249"/>
            <a:ext cx="6554001" cy="4635503"/>
          </a:xfrm>
        </p:spPr>
        <p:txBody>
          <a:bodyPr>
            <a:normAutofit/>
          </a:bodyPr>
          <a:lstStyle/>
          <a:p>
            <a:r>
              <a:rPr lang="en-US" dirty="0"/>
              <a:t>Are they just very small services?</a:t>
            </a:r>
          </a:p>
          <a:p>
            <a:pPr lvl="1"/>
            <a:r>
              <a:rPr lang="en-US" dirty="0"/>
              <a:t>Small amounts of code?</a:t>
            </a:r>
          </a:p>
          <a:p>
            <a:pPr lvl="1"/>
            <a:r>
              <a:rPr lang="en-US" dirty="0"/>
              <a:t>Small numbers of concepts?</a:t>
            </a:r>
          </a:p>
          <a:p>
            <a:pPr lvl="1"/>
            <a:r>
              <a:rPr lang="en-US" dirty="0"/>
              <a:t>Do I need different frameworks and libraries?</a:t>
            </a:r>
          </a:p>
        </p:txBody>
      </p:sp>
    </p:spTree>
    <p:extLst>
      <p:ext uri="{BB962C8B-B14F-4D97-AF65-F5344CB8AC3E}">
        <p14:creationId xmlns:p14="http://schemas.microsoft.com/office/powerpoint/2010/main" val="4178175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F98FC-A6C9-774D-9D91-05D9C34A9B5C}"/>
              </a:ext>
            </a:extLst>
          </p:cNvPr>
          <p:cNvSpPr txBox="1"/>
          <p:nvPr/>
        </p:nvSpPr>
        <p:spPr>
          <a:xfrm>
            <a:off x="1913540" y="2828835"/>
            <a:ext cx="8364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🤷</a:t>
            </a:r>
            <a:r>
              <a:rPr lang="en-US" b="1" dirty="0"/>
              <a:t> </a:t>
            </a:r>
            <a:r>
              <a:rPr lang="en-US" sz="3200" dirty="0"/>
              <a:t>No, but sometimes </a:t>
            </a:r>
            <a:r>
              <a:rPr lang="en-US" sz="3200" dirty="0" err="1"/>
              <a:t>kinda</a:t>
            </a:r>
            <a:r>
              <a:rPr lang="en-US" sz="3200" dirty="0"/>
              <a:t> maybe?</a:t>
            </a:r>
            <a:r>
              <a:rPr lang="en-US" b="1" dirty="0"/>
              <a:t> </a:t>
            </a:r>
            <a:r>
              <a:rPr lang="en-US" sz="7200" b="1" dirty="0"/>
              <a:t>🤷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6606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B9420-53B1-5245-A464-77198132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Is this even good?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D73EE-6A9A-FF4F-8D59-F024D68DC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Main idea: break up a large application into separate business domains that </a:t>
            </a:r>
            <a:r>
              <a:rPr lang="en-US" sz="1500" b="1" dirty="0"/>
              <a:t>make sense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For division/specialization of labor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To move at different speeds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To modernize gradually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To plan, code, and deploy separately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To be cool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If you’re not getting these benefits… run!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I’m not a salesman, so I’m not going to sell you anything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A lot has been said about the philosophy, I’m going to focus on the tech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Microservices might not be right for your project/team/company</a:t>
            </a:r>
          </a:p>
        </p:txBody>
      </p:sp>
    </p:spTree>
    <p:extLst>
      <p:ext uri="{BB962C8B-B14F-4D97-AF65-F5344CB8AC3E}">
        <p14:creationId xmlns:p14="http://schemas.microsoft.com/office/powerpoint/2010/main" val="88756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024D248-87CA-4666-BB50-B93BF1A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446A0E-C360-4370-A384-224EF4B9D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75CF781-ABBD-4539-AE85-B013EDD7E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3350EF4-E7A6-48D2-8B21-9DD8F1CB9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1F517A69-FE01-464B-9A05-3499576A9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ADC7005-409B-4A18-ABD2-3BC40B989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7E7D4D7-F6DE-4530-876A-7AF7ED933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FD811BB-DC05-49BD-934D-C52A0455B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28F383D-072B-4F56-8238-83F7F524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2F3E6887-3D62-47E0-BF7E-80A33A3EA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0F932455-2E90-40F2-914E-CB4D46E56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CE34E18-538E-4FBE-A20F-A3F830A6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7D614BDF-54BD-46C3-85E5-96EE7B68B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0C98C1F4-37D1-4C8C-B86F-C8F65A3C4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C38DF64-C855-4E1D-9327-5444A4E86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E27D78D-BB9D-4B2A-8583-B4B2E14FB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78ECA6-F850-4BA2-AD0A-E32F2C97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86717E14-EE6A-4BA3-B519-F0E6220BB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82CDDB7E-90AB-4368-AED4-F2904A31A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6B060D4-4D56-4ABD-B495-528477EEA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8BE3980-E33C-47F5-9C30-74FF864B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5B0C41B-5860-492D-A229-2AD0EB47B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58FED3E4-0FF2-4D7C-8C6E-F8DA2ED00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24D354D-03E8-4B3C-AE46-3134F3D1B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B745460-0332-41DB-8388-0B801A43B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213132-9F5C-4C5C-AC64-B033C0233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5285A03-15E6-4986-B719-195B6ED56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01999205-11F1-4DA4-AD87-C69A8A403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1D831B7B-EBB0-4DAB-93D3-BDFE5EC98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5BCE0544-D165-4AF9-AB25-F36810F8A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4E0F9247-9F31-43E1-9003-16C41A0D3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A468589-8AEB-472D-97C5-66A173C16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62D988FB-AD68-4CF2-9AA2-B8ED41BC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66FBB310-720C-4F8F-9A94-7FF7B3425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3308089F-91AB-482D-A761-1BBE511C5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AC96A7FC-5421-4E6B-8FEA-6F2567D01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0C1339E-33E2-4061-84D7-9CFC5C5E5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1080CE72-7B99-46C3-88AD-E51CAD3C0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B0A1FB29-38ED-49FD-A420-DFEF3F2E1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2DE7BF04-D548-4FC7-A878-C3D38FE0C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A47971D7-FB67-4296-A94C-B40848529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C19B9DCA-2A36-4B06-846D-19EEF01C7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009E71D6-266C-4DC2-9CD1-5835D60EA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B5FBC00D-2A7F-407E-ADA5-6191D571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BA1167A7-A440-414A-A1A3-61008DF19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28BCFD4-911A-4DC6-B46F-DBC3BE72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62312" y="1186483"/>
            <a:ext cx="3822597" cy="4477933"/>
            <a:chOff x="807084" y="1186483"/>
            <a:chExt cx="3822597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91FCD2E-34B9-49F1-A72B-524B7B7B4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0EC1374E-623B-4088-833F-EFE8C2BE4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6406E44-9EF4-4A14-A061-C38662FB0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9E23152-D142-AE4E-902B-D63462427017}"/>
              </a:ext>
            </a:extLst>
          </p:cNvPr>
          <p:cNvSpPr/>
          <p:nvPr/>
        </p:nvSpPr>
        <p:spPr>
          <a:xfrm>
            <a:off x="177533" y="1186483"/>
            <a:ext cx="5914593" cy="51291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0BFD0-0533-F045-A790-6FD22908D85B}"/>
              </a:ext>
            </a:extLst>
          </p:cNvPr>
          <p:cNvSpPr txBox="1"/>
          <p:nvPr/>
        </p:nvSpPr>
        <p:spPr>
          <a:xfrm>
            <a:off x="7650643" y="2075504"/>
            <a:ext cx="3654569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How I think about microservices as a framework developer…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FDE3A07-51A2-D241-815C-82CD1012833A}"/>
              </a:ext>
            </a:extLst>
          </p:cNvPr>
          <p:cNvSpPr/>
          <p:nvPr/>
        </p:nvSpPr>
        <p:spPr>
          <a:xfrm>
            <a:off x="315386" y="2005954"/>
            <a:ext cx="4523232" cy="4279392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ADE31D-7847-2A49-ABC9-CF59C4ACC365}"/>
              </a:ext>
            </a:extLst>
          </p:cNvPr>
          <p:cNvSpPr/>
          <p:nvPr/>
        </p:nvSpPr>
        <p:spPr>
          <a:xfrm>
            <a:off x="617294" y="2036261"/>
            <a:ext cx="4523232" cy="4279392"/>
          </a:xfrm>
          <a:prstGeom prst="ellipse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A2AB3-ED9C-5744-88D0-C128DB1045E3}"/>
              </a:ext>
            </a:extLst>
          </p:cNvPr>
          <p:cNvSpPr txBox="1"/>
          <p:nvPr/>
        </p:nvSpPr>
        <p:spPr>
          <a:xfrm>
            <a:off x="3705570" y="1406786"/>
            <a:ext cx="306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Microservices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57C8-65E3-1D46-A607-700A96427A96}"/>
              </a:ext>
            </a:extLst>
          </p:cNvPr>
          <p:cNvSpPr txBox="1"/>
          <p:nvPr/>
        </p:nvSpPr>
        <p:spPr>
          <a:xfrm>
            <a:off x="390737" y="1460437"/>
            <a:ext cx="306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Backend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45300-545A-1E41-8561-D6E219708E77}"/>
              </a:ext>
            </a:extLst>
          </p:cNvPr>
          <p:cNvSpPr txBox="1"/>
          <p:nvPr/>
        </p:nvSpPr>
        <p:spPr>
          <a:xfrm>
            <a:off x="1450760" y="3892999"/>
            <a:ext cx="246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Most Stuff is here</a:t>
            </a:r>
          </a:p>
        </p:txBody>
      </p:sp>
    </p:spTree>
    <p:extLst>
      <p:ext uri="{BB962C8B-B14F-4D97-AF65-F5344CB8AC3E}">
        <p14:creationId xmlns:p14="http://schemas.microsoft.com/office/powerpoint/2010/main" val="91151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331AC4-B1A0-4627-B7C9-95A05C6C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4D8A22-46CE-4EBE-8DBD-AB4CF6E9B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479A08C-A93A-45DC-AEF7-63855A74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542C76B-30E9-465B-8849-FB9354BED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EB6D4E8-9B0E-424A-804B-06065EA8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0CDEFB8B-F4EC-4591-9608-132B08EDC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D92B71-BB0A-4E5C-BF79-E27228D15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9113154-4CBD-4CD6-BAB5-FFEA2724C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EEC5A2D-013C-41E8-8A01-28A1C62E9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5408E9F-8928-45F7-9D18-800C5A9F8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52ABBED-5F8C-47E4-A11E-69BB0E512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48EEA6B-C380-4396-B922-4DB7DBCB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D1A353F-36F1-4BA2-904D-D90FA133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60AA00A-0E51-41CC-A952-1E13D7584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DC0BA30-2C7D-46B2-B808-831FEBE20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8BEC50E-A9C1-4E74-ABE2-B205E476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8459F76-F434-4BDB-B86C-596997293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7FE7C25-5F4B-47CF-8BD6-01101656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4B031CB-48DB-4D21-94A5-D142A268C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1F60125-8FB9-4362-AE52-574C6A8E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3863DF3-81E1-4B27-AA1F-51A1D919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E9F0B37-792A-4120-8BB7-26EFAA9DA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1DB02BB-7093-4681-BBA3-7C4316C1B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C9C2F3-6A8B-E94D-B925-868702DD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If you’re with me so far, what do you need to know?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5EADEF-3356-4850-BA3A-BC1ED40227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586848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833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E73A7-0975-5943-A9E9-C80F1953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356" y="1669796"/>
            <a:ext cx="1397000" cy="139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72BDC1-DC99-3249-8C38-BE70530A1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44" y="3556000"/>
            <a:ext cx="2286000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7CC911-8ABD-A744-8D2D-8AE6FFF5A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118" y="1892046"/>
            <a:ext cx="1397000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D36A2-487E-F544-9E04-E671F7C00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616" y="3440452"/>
            <a:ext cx="1397000" cy="1540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AA89C-7A77-6243-A5C0-543C4FC7E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798" y="1767419"/>
            <a:ext cx="1522222" cy="1201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78247-0DCD-1C4E-8A11-CC85162D2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020" y="3429000"/>
            <a:ext cx="190500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B5705-A20B-9F4F-8B91-6EC60CFEC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700" y="1766824"/>
            <a:ext cx="1522222" cy="1522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3A04BA-E19D-1F40-93F2-B025ABF3B6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3020" y="3556000"/>
            <a:ext cx="3191764" cy="16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2601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772</Words>
  <Application>Microsoft Macintosh PowerPoint</Application>
  <PresentationFormat>Widescreen</PresentationFormat>
  <Paragraphs>125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Rockwell</vt:lpstr>
      <vt:lpstr>Wingdings</vt:lpstr>
      <vt:lpstr>Atlas</vt:lpstr>
      <vt:lpstr>Navigating Microservices with ASP.NET Core</vt:lpstr>
      <vt:lpstr>Who am I?</vt:lpstr>
      <vt:lpstr>Agenda</vt:lpstr>
      <vt:lpstr>What are microservices?</vt:lpstr>
      <vt:lpstr>PowerPoint Presentation</vt:lpstr>
      <vt:lpstr>Is this even good?</vt:lpstr>
      <vt:lpstr>PowerPoint Presentation</vt:lpstr>
      <vt:lpstr>If you’re with me so far, what do you need to know?</vt:lpstr>
      <vt:lpstr>PowerPoint Presentation</vt:lpstr>
      <vt:lpstr>PowerPoint Presentation</vt:lpstr>
      <vt:lpstr>Why Kubernetes</vt:lpstr>
      <vt:lpstr>Demos: Kubernetes</vt:lpstr>
      <vt:lpstr>I was planning to show a mix of Windows and Mac to prove it to you.   Windows works fine if you don’t physically smash your computer.   WSL2 makes Docker/K8S really good!</vt:lpstr>
      <vt:lpstr>Kubernetes as a platform</vt:lpstr>
      <vt:lpstr>Your menu for microservices</vt:lpstr>
      <vt:lpstr>Blazing Pizza</vt:lpstr>
      <vt:lpstr>Performance</vt:lpstr>
      <vt:lpstr>The experiment</vt:lpstr>
      <vt:lpstr>PowerPoint Presentation</vt:lpstr>
      <vt:lpstr>The experiment</vt:lpstr>
      <vt:lpstr>The experiment</vt:lpstr>
      <vt:lpstr>Want to see results?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Route to code</vt:lpstr>
      <vt:lpstr>Route to code</vt:lpstr>
      <vt:lpstr>Conclusions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Navigating Microservices with ASP.NET Core</dc:title>
  <dc:creator>Ryan Nowak</dc:creator>
  <cp:lastModifiedBy>Ryan Nowak</cp:lastModifiedBy>
  <cp:revision>2</cp:revision>
  <dcterms:created xsi:type="dcterms:W3CDTF">2020-01-31T09:18:14Z</dcterms:created>
  <dcterms:modified xsi:type="dcterms:W3CDTF">2020-01-31T09:20:28Z</dcterms:modified>
</cp:coreProperties>
</file>